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600" r:id="rId3"/>
    <p:sldId id="662" r:id="rId4"/>
    <p:sldId id="663" r:id="rId5"/>
    <p:sldId id="474" r:id="rId6"/>
    <p:sldId id="665" r:id="rId7"/>
    <p:sldId id="647" r:id="rId8"/>
    <p:sldId id="667" r:id="rId9"/>
    <p:sldId id="670" r:id="rId10"/>
    <p:sldId id="645" r:id="rId11"/>
    <p:sldId id="661" r:id="rId12"/>
    <p:sldId id="653" r:id="rId13"/>
    <p:sldId id="654" r:id="rId14"/>
    <p:sldId id="655" r:id="rId15"/>
    <p:sldId id="656" r:id="rId16"/>
    <p:sldId id="659" r:id="rId17"/>
    <p:sldId id="399" r:id="rId18"/>
    <p:sldId id="400" r:id="rId19"/>
    <p:sldId id="640" r:id="rId20"/>
    <p:sldId id="627" r:id="rId21"/>
    <p:sldId id="639" r:id="rId22"/>
    <p:sldId id="270" r:id="rId23"/>
    <p:sldId id="638" r:id="rId24"/>
    <p:sldId id="652" r:id="rId25"/>
    <p:sldId id="668" r:id="rId26"/>
    <p:sldId id="669" r:id="rId27"/>
    <p:sldId id="671" r:id="rId28"/>
    <p:sldId id="527" r:id="rId29"/>
    <p:sldId id="279" r:id="rId30"/>
    <p:sldId id="271" r:id="rId31"/>
  </p:sldIdLst>
  <p:sldSz cx="12192000" cy="6858000"/>
  <p:notesSz cx="6858000" cy="9144000"/>
  <p:custDataLst>
    <p:tags r:id="rId3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lau, Lucie" initials="ML" lastIdx="1" clrIdx="0">
    <p:extLst>
      <p:ext uri="{19B8F6BF-5375-455C-9EA6-DF929625EA0E}">
        <p15:presenceInfo xmlns:p15="http://schemas.microsoft.com/office/powerpoint/2012/main" userId="S::merlaul@marburg-stadt.de::3104301b-4434-4ef1-859f-5cd6e81b7ca7" providerId="AD"/>
      </p:ext>
    </p:extLst>
  </p:cmAuthor>
  <p:cmAuthor id="2" name="Kavlo, Eylem" initials="KE" lastIdx="1" clrIdx="1">
    <p:extLst>
      <p:ext uri="{19B8F6BF-5375-455C-9EA6-DF929625EA0E}">
        <p15:presenceInfo xmlns:p15="http://schemas.microsoft.com/office/powerpoint/2012/main" userId="S::kavloe@marburg-stadt.de::87bc1af3-ff11-4d09-a435-ed857f554c5c" providerId="AD"/>
      </p:ext>
    </p:extLst>
  </p:cmAuthor>
  <p:cmAuthor id="3" name="Meisel, Moritz" initials="MM" lastIdx="1" clrIdx="2">
    <p:extLst>
      <p:ext uri="{19B8F6BF-5375-455C-9EA6-DF929625EA0E}">
        <p15:presenceInfo xmlns:p15="http://schemas.microsoft.com/office/powerpoint/2012/main" userId="S-1-5-21-2644051368-3320519798-262975988-142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C83D"/>
    <a:srgbClr val="FF3399"/>
    <a:srgbClr val="246EB7"/>
    <a:srgbClr val="FF3300"/>
    <a:srgbClr val="1B55A2"/>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1" autoAdjust="0"/>
    <p:restoredTop sz="95455" autoAdjust="0"/>
  </p:normalViewPr>
  <p:slideViewPr>
    <p:cSldViewPr snapToGrid="0">
      <p:cViewPr varScale="1">
        <p:scale>
          <a:sx n="105" d="100"/>
          <a:sy n="105" d="100"/>
        </p:scale>
        <p:origin x="666"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B47C7-27FD-4E7A-AA3B-EDF222414942}" type="datetimeFigureOut">
              <a:rPr lang="de-DE" smtClean="0"/>
              <a:t>04.12.2025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23B552-0408-4ACD-8018-CCF055691CC8}" type="slidenum">
              <a:rPr lang="de-DE" smtClean="0"/>
              <a:t>‹Nr.›</a:t>
            </a:fld>
            <a:endParaRPr lang="de-DE"/>
          </a:p>
        </p:txBody>
      </p:sp>
    </p:spTree>
    <p:extLst>
      <p:ext uri="{BB962C8B-B14F-4D97-AF65-F5344CB8AC3E}">
        <p14:creationId xmlns:p14="http://schemas.microsoft.com/office/powerpoint/2010/main" val="25156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823B552-0408-4ACD-8018-CCF055691CC8}" type="slidenum">
              <a:rPr lang="de-DE" smtClean="0"/>
              <a:t>5</a:t>
            </a:fld>
            <a:endParaRPr lang="de-DE"/>
          </a:p>
        </p:txBody>
      </p:sp>
    </p:spTree>
    <p:extLst>
      <p:ext uri="{BB962C8B-B14F-4D97-AF65-F5344CB8AC3E}">
        <p14:creationId xmlns:p14="http://schemas.microsoft.com/office/powerpoint/2010/main" val="4122126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823B552-0408-4ACD-8018-CCF055691CC8}" type="slidenum">
              <a:rPr lang="de-DE" smtClean="0"/>
              <a:t>6</a:t>
            </a:fld>
            <a:endParaRPr lang="de-DE"/>
          </a:p>
        </p:txBody>
      </p:sp>
    </p:spTree>
    <p:extLst>
      <p:ext uri="{BB962C8B-B14F-4D97-AF65-F5344CB8AC3E}">
        <p14:creationId xmlns:p14="http://schemas.microsoft.com/office/powerpoint/2010/main" val="244208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823B552-0408-4ACD-8018-CCF055691CC8}" type="slidenum">
              <a:rPr lang="de-DE" smtClean="0"/>
              <a:t>7</a:t>
            </a:fld>
            <a:endParaRPr lang="de-DE"/>
          </a:p>
        </p:txBody>
      </p:sp>
    </p:spTree>
    <p:extLst>
      <p:ext uri="{BB962C8B-B14F-4D97-AF65-F5344CB8AC3E}">
        <p14:creationId xmlns:p14="http://schemas.microsoft.com/office/powerpoint/2010/main" val="3675789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823B552-0408-4ACD-8018-CCF055691CC8}" type="slidenum">
              <a:rPr lang="de-DE" smtClean="0"/>
              <a:t>8</a:t>
            </a:fld>
            <a:endParaRPr lang="de-DE"/>
          </a:p>
        </p:txBody>
      </p:sp>
    </p:spTree>
    <p:extLst>
      <p:ext uri="{BB962C8B-B14F-4D97-AF65-F5344CB8AC3E}">
        <p14:creationId xmlns:p14="http://schemas.microsoft.com/office/powerpoint/2010/main" val="28747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823B552-0408-4ACD-8018-CCF055691CC8}" type="slidenum">
              <a:rPr lang="de-DE" smtClean="0"/>
              <a:t>9</a:t>
            </a:fld>
            <a:endParaRPr lang="de-DE"/>
          </a:p>
        </p:txBody>
      </p:sp>
    </p:spTree>
    <p:extLst>
      <p:ext uri="{BB962C8B-B14F-4D97-AF65-F5344CB8AC3E}">
        <p14:creationId xmlns:p14="http://schemas.microsoft.com/office/powerpoint/2010/main" val="542770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2A101D-857B-4A08-8C00-A071A72E860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B7C075E-7001-436C-961A-1A31A5B9AA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A2A41D6-4877-4097-9E62-3EDE03D2D126}"/>
              </a:ext>
            </a:extLst>
          </p:cNvPr>
          <p:cNvSpPr>
            <a:spLocks noGrp="1"/>
          </p:cNvSpPr>
          <p:nvPr>
            <p:ph type="dt" sz="half" idx="10"/>
          </p:nvPr>
        </p:nvSpPr>
        <p:spPr/>
        <p:txBody>
          <a:bodyPr/>
          <a:lstStyle/>
          <a:p>
            <a:fld id="{0F924E4E-C3CE-4E84-AE93-10C34A78BEF5}" type="datetimeFigureOut">
              <a:rPr lang="de-DE" smtClean="0"/>
              <a:t>04.12.2025</a:t>
            </a:fld>
            <a:endParaRPr lang="de-DE"/>
          </a:p>
        </p:txBody>
      </p:sp>
      <p:sp>
        <p:nvSpPr>
          <p:cNvPr id="5" name="Fußzeilenplatzhalter 4">
            <a:extLst>
              <a:ext uri="{FF2B5EF4-FFF2-40B4-BE49-F238E27FC236}">
                <a16:creationId xmlns:a16="http://schemas.microsoft.com/office/drawing/2014/main" id="{E036D7B1-C162-4A19-9005-1CF578FC8AA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D75B09D-080D-404B-A306-DC116CCD46B6}"/>
              </a:ext>
            </a:extLst>
          </p:cNvPr>
          <p:cNvSpPr>
            <a:spLocks noGrp="1"/>
          </p:cNvSpPr>
          <p:nvPr>
            <p:ph type="sldNum" sz="quarter" idx="12"/>
          </p:nvPr>
        </p:nvSpPr>
        <p:spPr/>
        <p:txBody>
          <a:bodyPr/>
          <a:lstStyle/>
          <a:p>
            <a:fld id="{2145E952-829A-4A6B-806D-BDD5D56D7652}" type="slidenum">
              <a:rPr lang="de-DE" smtClean="0"/>
              <a:t>‹Nr.›</a:t>
            </a:fld>
            <a:endParaRPr lang="de-DE"/>
          </a:p>
        </p:txBody>
      </p:sp>
    </p:spTree>
    <p:extLst>
      <p:ext uri="{BB962C8B-B14F-4D97-AF65-F5344CB8AC3E}">
        <p14:creationId xmlns:p14="http://schemas.microsoft.com/office/powerpoint/2010/main" val="1135555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3A4DD4-6A3A-4323-9FC2-8D4FC911E2A1}"/>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AB73DA4-4851-4681-AA44-47CF6C1A4CE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94F77AC-6D52-460A-AE01-929F17F8319C}"/>
              </a:ext>
            </a:extLst>
          </p:cNvPr>
          <p:cNvSpPr>
            <a:spLocks noGrp="1"/>
          </p:cNvSpPr>
          <p:nvPr>
            <p:ph type="dt" sz="half" idx="10"/>
          </p:nvPr>
        </p:nvSpPr>
        <p:spPr/>
        <p:txBody>
          <a:bodyPr/>
          <a:lstStyle/>
          <a:p>
            <a:fld id="{0F924E4E-C3CE-4E84-AE93-10C34A78BEF5}" type="datetimeFigureOut">
              <a:rPr lang="de-DE" smtClean="0"/>
              <a:t>04.12.2025</a:t>
            </a:fld>
            <a:endParaRPr lang="de-DE"/>
          </a:p>
        </p:txBody>
      </p:sp>
      <p:sp>
        <p:nvSpPr>
          <p:cNvPr id="5" name="Fußzeilenplatzhalter 4">
            <a:extLst>
              <a:ext uri="{FF2B5EF4-FFF2-40B4-BE49-F238E27FC236}">
                <a16:creationId xmlns:a16="http://schemas.microsoft.com/office/drawing/2014/main" id="{066000AD-552C-4102-82D7-26F68B69E4B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3D2B6D4-3C24-4215-902E-E95B5CF0BF93}"/>
              </a:ext>
            </a:extLst>
          </p:cNvPr>
          <p:cNvSpPr>
            <a:spLocks noGrp="1"/>
          </p:cNvSpPr>
          <p:nvPr>
            <p:ph type="sldNum" sz="quarter" idx="12"/>
          </p:nvPr>
        </p:nvSpPr>
        <p:spPr/>
        <p:txBody>
          <a:bodyPr/>
          <a:lstStyle/>
          <a:p>
            <a:fld id="{2145E952-829A-4A6B-806D-BDD5D56D7652}" type="slidenum">
              <a:rPr lang="de-DE" smtClean="0"/>
              <a:t>‹Nr.›</a:t>
            </a:fld>
            <a:endParaRPr lang="de-DE"/>
          </a:p>
        </p:txBody>
      </p:sp>
    </p:spTree>
    <p:extLst>
      <p:ext uri="{BB962C8B-B14F-4D97-AF65-F5344CB8AC3E}">
        <p14:creationId xmlns:p14="http://schemas.microsoft.com/office/powerpoint/2010/main" val="348573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3027E1E-D4DC-404B-9E86-6372A900C679}"/>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9806B9F-59D1-46D7-9206-056770C8446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9494717-CCC6-4F2C-BEE5-F82D5D3217A7}"/>
              </a:ext>
            </a:extLst>
          </p:cNvPr>
          <p:cNvSpPr>
            <a:spLocks noGrp="1"/>
          </p:cNvSpPr>
          <p:nvPr>
            <p:ph type="dt" sz="half" idx="10"/>
          </p:nvPr>
        </p:nvSpPr>
        <p:spPr/>
        <p:txBody>
          <a:bodyPr/>
          <a:lstStyle/>
          <a:p>
            <a:fld id="{0F924E4E-C3CE-4E84-AE93-10C34A78BEF5}" type="datetimeFigureOut">
              <a:rPr lang="de-DE" smtClean="0"/>
              <a:t>04.12.2025</a:t>
            </a:fld>
            <a:endParaRPr lang="de-DE"/>
          </a:p>
        </p:txBody>
      </p:sp>
      <p:sp>
        <p:nvSpPr>
          <p:cNvPr id="5" name="Fußzeilenplatzhalter 4">
            <a:extLst>
              <a:ext uri="{FF2B5EF4-FFF2-40B4-BE49-F238E27FC236}">
                <a16:creationId xmlns:a16="http://schemas.microsoft.com/office/drawing/2014/main" id="{A6B69E14-1325-4D37-B6B4-048EED8F4F7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0B0C0A6-C476-48AF-B1CC-D8A6A4681AD0}"/>
              </a:ext>
            </a:extLst>
          </p:cNvPr>
          <p:cNvSpPr>
            <a:spLocks noGrp="1"/>
          </p:cNvSpPr>
          <p:nvPr>
            <p:ph type="sldNum" sz="quarter" idx="12"/>
          </p:nvPr>
        </p:nvSpPr>
        <p:spPr/>
        <p:txBody>
          <a:bodyPr/>
          <a:lstStyle/>
          <a:p>
            <a:fld id="{2145E952-829A-4A6B-806D-BDD5D56D7652}" type="slidenum">
              <a:rPr lang="de-DE" smtClean="0"/>
              <a:t>‹Nr.›</a:t>
            </a:fld>
            <a:endParaRPr lang="de-DE"/>
          </a:p>
        </p:txBody>
      </p:sp>
    </p:spTree>
    <p:extLst>
      <p:ext uri="{BB962C8B-B14F-4D97-AF65-F5344CB8AC3E}">
        <p14:creationId xmlns:p14="http://schemas.microsoft.com/office/powerpoint/2010/main" val="3679663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FD258-FB0F-472E-A1FB-229F4739DCB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2E29DD4-D733-45DA-9878-F5D31FCC0D7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7F6BDAE-7079-4FBE-ACA3-BD02C80A73F0}"/>
              </a:ext>
            </a:extLst>
          </p:cNvPr>
          <p:cNvSpPr>
            <a:spLocks noGrp="1"/>
          </p:cNvSpPr>
          <p:nvPr>
            <p:ph type="dt" sz="half" idx="10"/>
          </p:nvPr>
        </p:nvSpPr>
        <p:spPr/>
        <p:txBody>
          <a:bodyPr/>
          <a:lstStyle/>
          <a:p>
            <a:fld id="{0F924E4E-C3CE-4E84-AE93-10C34A78BEF5}" type="datetimeFigureOut">
              <a:rPr lang="de-DE" smtClean="0"/>
              <a:t>04.12.2025</a:t>
            </a:fld>
            <a:endParaRPr lang="de-DE"/>
          </a:p>
        </p:txBody>
      </p:sp>
      <p:sp>
        <p:nvSpPr>
          <p:cNvPr id="5" name="Fußzeilenplatzhalter 4">
            <a:extLst>
              <a:ext uri="{FF2B5EF4-FFF2-40B4-BE49-F238E27FC236}">
                <a16:creationId xmlns:a16="http://schemas.microsoft.com/office/drawing/2014/main" id="{FF8B9148-E419-42D0-AE94-0893FABB99F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5DDA27F-1EFC-413F-B0EB-C8CBB24306F5}"/>
              </a:ext>
            </a:extLst>
          </p:cNvPr>
          <p:cNvSpPr>
            <a:spLocks noGrp="1"/>
          </p:cNvSpPr>
          <p:nvPr>
            <p:ph type="sldNum" sz="quarter" idx="12"/>
          </p:nvPr>
        </p:nvSpPr>
        <p:spPr/>
        <p:txBody>
          <a:bodyPr/>
          <a:lstStyle/>
          <a:p>
            <a:fld id="{2145E952-829A-4A6B-806D-BDD5D56D7652}" type="slidenum">
              <a:rPr lang="de-DE" smtClean="0"/>
              <a:t>‹Nr.›</a:t>
            </a:fld>
            <a:endParaRPr lang="de-DE"/>
          </a:p>
        </p:txBody>
      </p:sp>
    </p:spTree>
    <p:extLst>
      <p:ext uri="{BB962C8B-B14F-4D97-AF65-F5344CB8AC3E}">
        <p14:creationId xmlns:p14="http://schemas.microsoft.com/office/powerpoint/2010/main" val="238343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D2D17C-9B44-4797-8163-A29B9F0D1E3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B6AEF7F-92FE-499B-B969-812AC88FE1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9253CAB-2136-4987-8E88-BC3BD18A0C6C}"/>
              </a:ext>
            </a:extLst>
          </p:cNvPr>
          <p:cNvSpPr>
            <a:spLocks noGrp="1"/>
          </p:cNvSpPr>
          <p:nvPr>
            <p:ph type="dt" sz="half" idx="10"/>
          </p:nvPr>
        </p:nvSpPr>
        <p:spPr/>
        <p:txBody>
          <a:bodyPr/>
          <a:lstStyle/>
          <a:p>
            <a:fld id="{0F924E4E-C3CE-4E84-AE93-10C34A78BEF5}" type="datetimeFigureOut">
              <a:rPr lang="de-DE" smtClean="0"/>
              <a:t>04.12.2025</a:t>
            </a:fld>
            <a:endParaRPr lang="de-DE"/>
          </a:p>
        </p:txBody>
      </p:sp>
      <p:sp>
        <p:nvSpPr>
          <p:cNvPr id="5" name="Fußzeilenplatzhalter 4">
            <a:extLst>
              <a:ext uri="{FF2B5EF4-FFF2-40B4-BE49-F238E27FC236}">
                <a16:creationId xmlns:a16="http://schemas.microsoft.com/office/drawing/2014/main" id="{55C54350-8331-4F1E-84C5-330AD256D37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2D41AC3-B366-41D0-8763-6CBB5D507BCF}"/>
              </a:ext>
            </a:extLst>
          </p:cNvPr>
          <p:cNvSpPr>
            <a:spLocks noGrp="1"/>
          </p:cNvSpPr>
          <p:nvPr>
            <p:ph type="sldNum" sz="quarter" idx="12"/>
          </p:nvPr>
        </p:nvSpPr>
        <p:spPr/>
        <p:txBody>
          <a:bodyPr/>
          <a:lstStyle/>
          <a:p>
            <a:fld id="{2145E952-829A-4A6B-806D-BDD5D56D7652}" type="slidenum">
              <a:rPr lang="de-DE" smtClean="0"/>
              <a:t>‹Nr.›</a:t>
            </a:fld>
            <a:endParaRPr lang="de-DE"/>
          </a:p>
        </p:txBody>
      </p:sp>
    </p:spTree>
    <p:extLst>
      <p:ext uri="{BB962C8B-B14F-4D97-AF65-F5344CB8AC3E}">
        <p14:creationId xmlns:p14="http://schemas.microsoft.com/office/powerpoint/2010/main" val="1326464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98996F-9A52-40FC-99D2-3F514AF65F5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7E56D4D-0AD7-48F1-BD6A-31AC7E701B4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4D902A0-29DC-4D43-85D1-6BD8736D1A5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0E07889-F317-4797-B1C5-11C18C9CFA0C}"/>
              </a:ext>
            </a:extLst>
          </p:cNvPr>
          <p:cNvSpPr>
            <a:spLocks noGrp="1"/>
          </p:cNvSpPr>
          <p:nvPr>
            <p:ph type="dt" sz="half" idx="10"/>
          </p:nvPr>
        </p:nvSpPr>
        <p:spPr/>
        <p:txBody>
          <a:bodyPr/>
          <a:lstStyle/>
          <a:p>
            <a:fld id="{0F924E4E-C3CE-4E84-AE93-10C34A78BEF5}" type="datetimeFigureOut">
              <a:rPr lang="de-DE" smtClean="0"/>
              <a:t>04.12.2025</a:t>
            </a:fld>
            <a:endParaRPr lang="de-DE"/>
          </a:p>
        </p:txBody>
      </p:sp>
      <p:sp>
        <p:nvSpPr>
          <p:cNvPr id="6" name="Fußzeilenplatzhalter 5">
            <a:extLst>
              <a:ext uri="{FF2B5EF4-FFF2-40B4-BE49-F238E27FC236}">
                <a16:creationId xmlns:a16="http://schemas.microsoft.com/office/drawing/2014/main" id="{90CB62DD-00BC-4A1D-83DF-277178C36F9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0DF96F6-D98E-4324-891A-026698830858}"/>
              </a:ext>
            </a:extLst>
          </p:cNvPr>
          <p:cNvSpPr>
            <a:spLocks noGrp="1"/>
          </p:cNvSpPr>
          <p:nvPr>
            <p:ph type="sldNum" sz="quarter" idx="12"/>
          </p:nvPr>
        </p:nvSpPr>
        <p:spPr/>
        <p:txBody>
          <a:bodyPr/>
          <a:lstStyle/>
          <a:p>
            <a:fld id="{2145E952-829A-4A6B-806D-BDD5D56D7652}" type="slidenum">
              <a:rPr lang="de-DE" smtClean="0"/>
              <a:t>‹Nr.›</a:t>
            </a:fld>
            <a:endParaRPr lang="de-DE"/>
          </a:p>
        </p:txBody>
      </p:sp>
    </p:spTree>
    <p:extLst>
      <p:ext uri="{BB962C8B-B14F-4D97-AF65-F5344CB8AC3E}">
        <p14:creationId xmlns:p14="http://schemas.microsoft.com/office/powerpoint/2010/main" val="2497345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E7305F-FF8E-407A-AF88-DB1EF462C59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053F221-261C-4D05-A37C-7BAC79489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10610AB-0643-4481-917F-A75F1610989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8185A12-CB03-448B-B2B2-E891DB6EEB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543637D-EC69-4FEE-A6B0-946D625B7258}"/>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1FD9FC67-2BA2-4D9F-AAA3-163DA7382EF9}"/>
              </a:ext>
            </a:extLst>
          </p:cNvPr>
          <p:cNvSpPr>
            <a:spLocks noGrp="1"/>
          </p:cNvSpPr>
          <p:nvPr>
            <p:ph type="dt" sz="half" idx="10"/>
          </p:nvPr>
        </p:nvSpPr>
        <p:spPr/>
        <p:txBody>
          <a:bodyPr/>
          <a:lstStyle/>
          <a:p>
            <a:fld id="{0F924E4E-C3CE-4E84-AE93-10C34A78BEF5}" type="datetimeFigureOut">
              <a:rPr lang="de-DE" smtClean="0"/>
              <a:t>04.12.2025</a:t>
            </a:fld>
            <a:endParaRPr lang="de-DE"/>
          </a:p>
        </p:txBody>
      </p:sp>
      <p:sp>
        <p:nvSpPr>
          <p:cNvPr id="8" name="Fußzeilenplatzhalter 7">
            <a:extLst>
              <a:ext uri="{FF2B5EF4-FFF2-40B4-BE49-F238E27FC236}">
                <a16:creationId xmlns:a16="http://schemas.microsoft.com/office/drawing/2014/main" id="{22E8C8FD-2EEF-4553-9E4D-F08FB00A17D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DE2D92F-A173-4F0E-8355-5865DF2372D1}"/>
              </a:ext>
            </a:extLst>
          </p:cNvPr>
          <p:cNvSpPr>
            <a:spLocks noGrp="1"/>
          </p:cNvSpPr>
          <p:nvPr>
            <p:ph type="sldNum" sz="quarter" idx="12"/>
          </p:nvPr>
        </p:nvSpPr>
        <p:spPr/>
        <p:txBody>
          <a:bodyPr/>
          <a:lstStyle/>
          <a:p>
            <a:fld id="{2145E952-829A-4A6B-806D-BDD5D56D7652}" type="slidenum">
              <a:rPr lang="de-DE" smtClean="0"/>
              <a:t>‹Nr.›</a:t>
            </a:fld>
            <a:endParaRPr lang="de-DE"/>
          </a:p>
        </p:txBody>
      </p:sp>
    </p:spTree>
    <p:extLst>
      <p:ext uri="{BB962C8B-B14F-4D97-AF65-F5344CB8AC3E}">
        <p14:creationId xmlns:p14="http://schemas.microsoft.com/office/powerpoint/2010/main" val="3137827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4AFC25-B629-4946-84B3-115F083ACC2C}"/>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322A122-5B2C-48A5-8017-3480C6B70661}"/>
              </a:ext>
            </a:extLst>
          </p:cNvPr>
          <p:cNvSpPr>
            <a:spLocks noGrp="1"/>
          </p:cNvSpPr>
          <p:nvPr>
            <p:ph type="dt" sz="half" idx="10"/>
          </p:nvPr>
        </p:nvSpPr>
        <p:spPr/>
        <p:txBody>
          <a:bodyPr/>
          <a:lstStyle/>
          <a:p>
            <a:fld id="{0F924E4E-C3CE-4E84-AE93-10C34A78BEF5}" type="datetimeFigureOut">
              <a:rPr lang="de-DE" smtClean="0"/>
              <a:t>04.12.2025</a:t>
            </a:fld>
            <a:endParaRPr lang="de-DE"/>
          </a:p>
        </p:txBody>
      </p:sp>
      <p:sp>
        <p:nvSpPr>
          <p:cNvPr id="4" name="Fußzeilenplatzhalter 3">
            <a:extLst>
              <a:ext uri="{FF2B5EF4-FFF2-40B4-BE49-F238E27FC236}">
                <a16:creationId xmlns:a16="http://schemas.microsoft.com/office/drawing/2014/main" id="{59BFFB59-E94F-4A65-A7CD-705C013EE073}"/>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C258973-8D29-4109-9C6C-4C304F26683F}"/>
              </a:ext>
            </a:extLst>
          </p:cNvPr>
          <p:cNvSpPr>
            <a:spLocks noGrp="1"/>
          </p:cNvSpPr>
          <p:nvPr>
            <p:ph type="sldNum" sz="quarter" idx="12"/>
          </p:nvPr>
        </p:nvSpPr>
        <p:spPr/>
        <p:txBody>
          <a:bodyPr/>
          <a:lstStyle/>
          <a:p>
            <a:fld id="{2145E952-829A-4A6B-806D-BDD5D56D7652}" type="slidenum">
              <a:rPr lang="de-DE" smtClean="0"/>
              <a:t>‹Nr.›</a:t>
            </a:fld>
            <a:endParaRPr lang="de-DE"/>
          </a:p>
        </p:txBody>
      </p:sp>
    </p:spTree>
    <p:extLst>
      <p:ext uri="{BB962C8B-B14F-4D97-AF65-F5344CB8AC3E}">
        <p14:creationId xmlns:p14="http://schemas.microsoft.com/office/powerpoint/2010/main" val="2801537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027F820-756E-43B4-BDF1-B6DF82F1FD75}"/>
              </a:ext>
            </a:extLst>
          </p:cNvPr>
          <p:cNvSpPr>
            <a:spLocks noGrp="1"/>
          </p:cNvSpPr>
          <p:nvPr>
            <p:ph type="dt" sz="half" idx="10"/>
          </p:nvPr>
        </p:nvSpPr>
        <p:spPr/>
        <p:txBody>
          <a:bodyPr/>
          <a:lstStyle/>
          <a:p>
            <a:fld id="{0F924E4E-C3CE-4E84-AE93-10C34A78BEF5}" type="datetimeFigureOut">
              <a:rPr lang="de-DE" smtClean="0"/>
              <a:t>04.12.2025</a:t>
            </a:fld>
            <a:endParaRPr lang="de-DE"/>
          </a:p>
        </p:txBody>
      </p:sp>
      <p:sp>
        <p:nvSpPr>
          <p:cNvPr id="3" name="Fußzeilenplatzhalter 2">
            <a:extLst>
              <a:ext uri="{FF2B5EF4-FFF2-40B4-BE49-F238E27FC236}">
                <a16:creationId xmlns:a16="http://schemas.microsoft.com/office/drawing/2014/main" id="{F8F4F310-65E6-4581-B723-2D22C117A5FA}"/>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8DDD651-0117-4A14-8617-BCCDB0230640}"/>
              </a:ext>
            </a:extLst>
          </p:cNvPr>
          <p:cNvSpPr>
            <a:spLocks noGrp="1"/>
          </p:cNvSpPr>
          <p:nvPr>
            <p:ph type="sldNum" sz="quarter" idx="12"/>
          </p:nvPr>
        </p:nvSpPr>
        <p:spPr/>
        <p:txBody>
          <a:bodyPr/>
          <a:lstStyle/>
          <a:p>
            <a:fld id="{2145E952-829A-4A6B-806D-BDD5D56D7652}" type="slidenum">
              <a:rPr lang="de-DE" smtClean="0"/>
              <a:t>‹Nr.›</a:t>
            </a:fld>
            <a:endParaRPr lang="de-DE"/>
          </a:p>
        </p:txBody>
      </p:sp>
    </p:spTree>
    <p:extLst>
      <p:ext uri="{BB962C8B-B14F-4D97-AF65-F5344CB8AC3E}">
        <p14:creationId xmlns:p14="http://schemas.microsoft.com/office/powerpoint/2010/main" val="300730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D5596-BDA1-4280-9502-9D12B539C4D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0CD85044-D8A7-439E-B4B4-A3A14370AB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F886745-1B63-4C7C-AB3A-12EA42964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F0923BA-78FD-4232-A1C9-D10F2398BCCF}"/>
              </a:ext>
            </a:extLst>
          </p:cNvPr>
          <p:cNvSpPr>
            <a:spLocks noGrp="1"/>
          </p:cNvSpPr>
          <p:nvPr>
            <p:ph type="dt" sz="half" idx="10"/>
          </p:nvPr>
        </p:nvSpPr>
        <p:spPr/>
        <p:txBody>
          <a:bodyPr/>
          <a:lstStyle/>
          <a:p>
            <a:fld id="{0F924E4E-C3CE-4E84-AE93-10C34A78BEF5}" type="datetimeFigureOut">
              <a:rPr lang="de-DE" smtClean="0"/>
              <a:t>04.12.2025</a:t>
            </a:fld>
            <a:endParaRPr lang="de-DE"/>
          </a:p>
        </p:txBody>
      </p:sp>
      <p:sp>
        <p:nvSpPr>
          <p:cNvPr id="6" name="Fußzeilenplatzhalter 5">
            <a:extLst>
              <a:ext uri="{FF2B5EF4-FFF2-40B4-BE49-F238E27FC236}">
                <a16:creationId xmlns:a16="http://schemas.microsoft.com/office/drawing/2014/main" id="{4A26B65D-89AE-46A4-B1E6-B43A1D51CF0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276F6B5-655C-4A08-83BA-7B99110789E6}"/>
              </a:ext>
            </a:extLst>
          </p:cNvPr>
          <p:cNvSpPr>
            <a:spLocks noGrp="1"/>
          </p:cNvSpPr>
          <p:nvPr>
            <p:ph type="sldNum" sz="quarter" idx="12"/>
          </p:nvPr>
        </p:nvSpPr>
        <p:spPr/>
        <p:txBody>
          <a:bodyPr/>
          <a:lstStyle/>
          <a:p>
            <a:fld id="{2145E952-829A-4A6B-806D-BDD5D56D7652}" type="slidenum">
              <a:rPr lang="de-DE" smtClean="0"/>
              <a:t>‹Nr.›</a:t>
            </a:fld>
            <a:endParaRPr lang="de-DE"/>
          </a:p>
        </p:txBody>
      </p:sp>
    </p:spTree>
    <p:extLst>
      <p:ext uri="{BB962C8B-B14F-4D97-AF65-F5344CB8AC3E}">
        <p14:creationId xmlns:p14="http://schemas.microsoft.com/office/powerpoint/2010/main" val="3790420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C942C-5B55-47C5-B95A-B2A17AB6B3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1C271AD-5EAD-4A4C-868F-72ED3E463A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E2B440E-8EF1-4332-A9C9-5CD3662AE6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5D50E85-0CF4-4BFD-8886-0E66AE2E613E}"/>
              </a:ext>
            </a:extLst>
          </p:cNvPr>
          <p:cNvSpPr>
            <a:spLocks noGrp="1"/>
          </p:cNvSpPr>
          <p:nvPr>
            <p:ph type="dt" sz="half" idx="10"/>
          </p:nvPr>
        </p:nvSpPr>
        <p:spPr/>
        <p:txBody>
          <a:bodyPr/>
          <a:lstStyle/>
          <a:p>
            <a:fld id="{0F924E4E-C3CE-4E84-AE93-10C34A78BEF5}" type="datetimeFigureOut">
              <a:rPr lang="de-DE" smtClean="0"/>
              <a:t>04.12.2025</a:t>
            </a:fld>
            <a:endParaRPr lang="de-DE"/>
          </a:p>
        </p:txBody>
      </p:sp>
      <p:sp>
        <p:nvSpPr>
          <p:cNvPr id="6" name="Fußzeilenplatzhalter 5">
            <a:extLst>
              <a:ext uri="{FF2B5EF4-FFF2-40B4-BE49-F238E27FC236}">
                <a16:creationId xmlns:a16="http://schemas.microsoft.com/office/drawing/2014/main" id="{C70C0C5B-30BE-4BB0-AD55-79C30BA0508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EF18DE1-9A61-49DB-8F00-B293CB0DD52B}"/>
              </a:ext>
            </a:extLst>
          </p:cNvPr>
          <p:cNvSpPr>
            <a:spLocks noGrp="1"/>
          </p:cNvSpPr>
          <p:nvPr>
            <p:ph type="sldNum" sz="quarter" idx="12"/>
          </p:nvPr>
        </p:nvSpPr>
        <p:spPr/>
        <p:txBody>
          <a:bodyPr/>
          <a:lstStyle/>
          <a:p>
            <a:fld id="{2145E952-829A-4A6B-806D-BDD5D56D7652}" type="slidenum">
              <a:rPr lang="de-DE" smtClean="0"/>
              <a:t>‹Nr.›</a:t>
            </a:fld>
            <a:endParaRPr lang="de-DE"/>
          </a:p>
        </p:txBody>
      </p:sp>
    </p:spTree>
    <p:extLst>
      <p:ext uri="{BB962C8B-B14F-4D97-AF65-F5344CB8AC3E}">
        <p14:creationId xmlns:p14="http://schemas.microsoft.com/office/powerpoint/2010/main" val="2793555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732864E-E4CF-4EFE-A2F3-4BE5725C6A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E52402F0-8EBF-494F-A36E-F77ABD75E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7CEA92C-8700-4055-940B-311D2698D0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924E4E-C3CE-4E84-AE93-10C34A78BEF5}" type="datetimeFigureOut">
              <a:rPr lang="de-DE" smtClean="0"/>
              <a:t>04.12.2025</a:t>
            </a:fld>
            <a:endParaRPr lang="de-DE"/>
          </a:p>
        </p:txBody>
      </p:sp>
      <p:sp>
        <p:nvSpPr>
          <p:cNvPr id="5" name="Fußzeilenplatzhalter 4">
            <a:extLst>
              <a:ext uri="{FF2B5EF4-FFF2-40B4-BE49-F238E27FC236}">
                <a16:creationId xmlns:a16="http://schemas.microsoft.com/office/drawing/2014/main" id="{9A0A24D6-8FDB-4F27-8D17-9A3EA4CCB1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4985265-CF87-49E7-BB46-DC317C37A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45E952-829A-4A6B-806D-BDD5D56D7652}" type="slidenum">
              <a:rPr lang="de-DE" smtClean="0"/>
              <a:t>‹Nr.›</a:t>
            </a:fld>
            <a:endParaRPr lang="de-DE"/>
          </a:p>
        </p:txBody>
      </p:sp>
    </p:spTree>
    <p:extLst>
      <p:ext uri="{BB962C8B-B14F-4D97-AF65-F5344CB8AC3E}">
        <p14:creationId xmlns:p14="http://schemas.microsoft.com/office/powerpoint/2010/main" val="14474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pixabay.com/de/illustrations/geschenk-sack-weihnachten-583774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BD667-DFB3-46A8-BA1A-136CAEDC4036}"/>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CCF5987E-96E8-4632-B5D8-396052C97600}"/>
              </a:ext>
            </a:extLst>
          </p:cNvPr>
          <p:cNvSpPr>
            <a:spLocks noGrp="1"/>
          </p:cNvSpPr>
          <p:nvPr>
            <p:ph type="subTitle" idx="1"/>
          </p:nvPr>
        </p:nvSpPr>
        <p:spPr/>
        <p:txBody>
          <a:bodyPr/>
          <a:lstStyle/>
          <a:p>
            <a:endParaRPr lang="de-DE"/>
          </a:p>
        </p:txBody>
      </p:sp>
      <p:pic>
        <p:nvPicPr>
          <p:cNvPr id="4" name="Grafik 3">
            <a:extLst>
              <a:ext uri="{FF2B5EF4-FFF2-40B4-BE49-F238E27FC236}">
                <a16:creationId xmlns:a16="http://schemas.microsoft.com/office/drawing/2014/main" id="{7394235B-BB63-4BCA-997A-B52330B821FD}"/>
              </a:ext>
            </a:extLst>
          </p:cNvPr>
          <p:cNvPicPr>
            <a:picLocks noChangeAspect="1"/>
          </p:cNvPicPr>
          <p:nvPr/>
        </p:nvPicPr>
        <p:blipFill>
          <a:blip r:embed="rId2"/>
          <a:stretch>
            <a:fillRect/>
          </a:stretch>
        </p:blipFill>
        <p:spPr>
          <a:xfrm>
            <a:off x="0" y="0"/>
            <a:ext cx="12252960" cy="6892289"/>
          </a:xfrm>
          <a:prstGeom prst="rect">
            <a:avLst/>
          </a:prstGeom>
        </p:spPr>
      </p:pic>
      <p:sp>
        <p:nvSpPr>
          <p:cNvPr id="6" name="Textfeld 5">
            <a:extLst>
              <a:ext uri="{FF2B5EF4-FFF2-40B4-BE49-F238E27FC236}">
                <a16:creationId xmlns:a16="http://schemas.microsoft.com/office/drawing/2014/main" id="{DCBA1613-2825-4696-B5F4-AEE18408AE73}"/>
              </a:ext>
            </a:extLst>
          </p:cNvPr>
          <p:cNvSpPr txBox="1"/>
          <p:nvPr/>
        </p:nvSpPr>
        <p:spPr>
          <a:xfrm rot="740913">
            <a:off x="7938559" y="692377"/>
            <a:ext cx="4572000" cy="523220"/>
          </a:xfrm>
          <a:prstGeom prst="rect">
            <a:avLst/>
          </a:prstGeom>
          <a:noFill/>
        </p:spPr>
        <p:txBody>
          <a:bodyPr wrap="square" rtlCol="0">
            <a:spAutoFit/>
          </a:bodyPr>
          <a:lstStyle/>
          <a:p>
            <a:r>
              <a:rPr lang="de-DE" sz="2800" dirty="0">
                <a:solidFill>
                  <a:srgbClr val="FF9933"/>
                </a:solidFill>
              </a:rPr>
              <a:t>Am Donnerstag, 04.12.2025 </a:t>
            </a:r>
          </a:p>
        </p:txBody>
      </p:sp>
    </p:spTree>
    <p:extLst>
      <p:ext uri="{BB962C8B-B14F-4D97-AF65-F5344CB8AC3E}">
        <p14:creationId xmlns:p14="http://schemas.microsoft.com/office/powerpoint/2010/main" val="761742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FF305-0A3F-42A8-8FCC-2C4B46070D68}"/>
              </a:ext>
            </a:extLst>
          </p:cNvPr>
          <p:cNvSpPr>
            <a:spLocks noGrp="1"/>
          </p:cNvSpPr>
          <p:nvPr>
            <p:ph type="title"/>
          </p:nvPr>
        </p:nvSpPr>
        <p:spPr/>
        <p:txBody>
          <a:bodyPr/>
          <a:lstStyle/>
          <a:p>
            <a:endParaRPr lang="de-DE"/>
          </a:p>
        </p:txBody>
      </p:sp>
      <p:pic>
        <p:nvPicPr>
          <p:cNvPr id="12" name="Inhaltsplatzhalt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pic>
        <p:nvPicPr>
          <p:cNvPr id="4" name="Grafik 3">
            <a:extLst>
              <a:ext uri="{FF2B5EF4-FFF2-40B4-BE49-F238E27FC236}">
                <a16:creationId xmlns:a16="http://schemas.microsoft.com/office/drawing/2014/main" id="{A91705F5-D6D2-4FBD-9366-0999B319DEBF}"/>
              </a:ext>
            </a:extLst>
          </p:cNvPr>
          <p:cNvPicPr>
            <a:picLocks noChangeAspect="1"/>
          </p:cNvPicPr>
          <p:nvPr/>
        </p:nvPicPr>
        <p:blipFill>
          <a:blip r:embed="rId3"/>
          <a:stretch>
            <a:fillRect/>
          </a:stretch>
        </p:blipFill>
        <p:spPr>
          <a:xfrm>
            <a:off x="0" y="1"/>
            <a:ext cx="12192000" cy="6857999"/>
          </a:xfrm>
          <a:prstGeom prst="rect">
            <a:avLst/>
          </a:prstGeom>
        </p:spPr>
      </p:pic>
      <p:sp>
        <p:nvSpPr>
          <p:cNvPr id="8" name="Rectangle 1">
            <a:extLst>
              <a:ext uri="{FF2B5EF4-FFF2-40B4-BE49-F238E27FC236}">
                <a16:creationId xmlns:a16="http://schemas.microsoft.com/office/drawing/2014/main" id="{CFA35B08-5095-4975-AE4C-AD056F93313D}"/>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FCD08EF5-0098-40AC-8BFF-1C94145EDD7F}"/>
              </a:ext>
            </a:extLst>
          </p:cNvPr>
          <p:cNvSpPr>
            <a:spLocks noChangeArrowheads="1"/>
          </p:cNvSpPr>
          <p:nvPr/>
        </p:nvSpPr>
        <p:spPr bwMode="auto">
          <a:xfrm>
            <a:off x="1524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168D83F7-79F6-4743-A23A-52B4D1DA1CB7}"/>
              </a:ext>
            </a:extLst>
          </p:cNvPr>
          <p:cNvSpPr>
            <a:spLocks noChangeArrowheads="1"/>
          </p:cNvSpPr>
          <p:nvPr/>
        </p:nvSpPr>
        <p:spPr bwMode="auto">
          <a:xfrm>
            <a:off x="304800"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7A9FC4D3-3516-4C22-B656-6FC523841CDA}"/>
              </a:ext>
            </a:extLst>
          </p:cNvPr>
          <p:cNvSpPr>
            <a:spLocks noChangeArrowheads="1"/>
          </p:cNvSpPr>
          <p:nvPr/>
        </p:nvSpPr>
        <p:spPr bwMode="auto">
          <a:xfrm>
            <a:off x="457200"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5" name="Textfeld 4">
            <a:extLst>
              <a:ext uri="{FF2B5EF4-FFF2-40B4-BE49-F238E27FC236}">
                <a16:creationId xmlns:a16="http://schemas.microsoft.com/office/drawing/2014/main" id="{67663F47-7E00-1961-6947-E80E478A000C}"/>
              </a:ext>
            </a:extLst>
          </p:cNvPr>
          <p:cNvSpPr txBox="1"/>
          <p:nvPr/>
        </p:nvSpPr>
        <p:spPr>
          <a:xfrm>
            <a:off x="1400961" y="1261290"/>
            <a:ext cx="9571838" cy="461665"/>
          </a:xfrm>
          <a:prstGeom prst="rect">
            <a:avLst/>
          </a:prstGeom>
          <a:noFill/>
        </p:spPr>
        <p:txBody>
          <a:bodyPr wrap="square">
            <a:spAutoFit/>
          </a:bodyPr>
          <a:lstStyle/>
          <a:p>
            <a:r>
              <a:rPr lang="de-DE" sz="2400" b="1" dirty="0">
                <a:solidFill>
                  <a:schemeClr val="bg1"/>
                </a:solidFill>
                <a:latin typeface="Arial" panose="020B0604020202020204" pitchFamily="34" charset="0"/>
                <a:cs typeface="Arial" panose="020B0604020202020204" pitchFamily="34" charset="0"/>
              </a:rPr>
              <a:t>KiJuPa – Tagesausflug nach Speyer</a:t>
            </a:r>
            <a:r>
              <a:rPr lang="de-DE" sz="2400" dirty="0">
                <a:solidFill>
                  <a:schemeClr val="bg1"/>
                </a:solidFill>
                <a:latin typeface="Arial" panose="020B0604020202020204" pitchFamily="34" charset="0"/>
                <a:cs typeface="Arial" panose="020B0604020202020204" pitchFamily="34" charset="0"/>
              </a:rPr>
              <a:t> </a:t>
            </a:r>
            <a:r>
              <a:rPr lang="de-DE" sz="2400" b="1" dirty="0">
                <a:solidFill>
                  <a:schemeClr val="bg1"/>
                </a:solidFill>
                <a:latin typeface="Arial" panose="020B0604020202020204" pitchFamily="34" charset="0"/>
                <a:cs typeface="Arial" panose="020B0604020202020204" pitchFamily="34" charset="0"/>
              </a:rPr>
              <a:t>am Samstag, 08.11.2025</a:t>
            </a:r>
          </a:p>
        </p:txBody>
      </p:sp>
      <p:pic>
        <p:nvPicPr>
          <p:cNvPr id="14" name="Grafik 13">
            <a:extLst>
              <a:ext uri="{FF2B5EF4-FFF2-40B4-BE49-F238E27FC236}">
                <a16:creationId xmlns:a16="http://schemas.microsoft.com/office/drawing/2014/main" id="{E896DA8F-17AC-7F8A-1866-012C41410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094" y="2460971"/>
            <a:ext cx="4572001" cy="3429001"/>
          </a:xfrm>
          <a:prstGeom prst="rect">
            <a:avLst/>
          </a:prstGeom>
        </p:spPr>
      </p:pic>
      <p:pic>
        <p:nvPicPr>
          <p:cNvPr id="16" name="Grafik 15">
            <a:extLst>
              <a:ext uri="{FF2B5EF4-FFF2-40B4-BE49-F238E27FC236}">
                <a16:creationId xmlns:a16="http://schemas.microsoft.com/office/drawing/2014/main" id="{D37E0C52-7BE0-984A-B4DE-029C876CAF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15" y="2235625"/>
            <a:ext cx="3223052" cy="4297402"/>
          </a:xfrm>
          <a:prstGeom prst="rect">
            <a:avLst/>
          </a:prstGeom>
        </p:spPr>
      </p:pic>
      <p:pic>
        <p:nvPicPr>
          <p:cNvPr id="18" name="Grafik 17">
            <a:extLst>
              <a:ext uri="{FF2B5EF4-FFF2-40B4-BE49-F238E27FC236}">
                <a16:creationId xmlns:a16="http://schemas.microsoft.com/office/drawing/2014/main" id="{75953402-E597-27F4-4B73-D4D7C41FD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2556" y="2586853"/>
            <a:ext cx="4107529" cy="3080646"/>
          </a:xfrm>
          <a:prstGeom prst="rect">
            <a:avLst/>
          </a:prstGeom>
        </p:spPr>
      </p:pic>
    </p:spTree>
    <p:extLst>
      <p:ext uri="{BB962C8B-B14F-4D97-AF65-F5344CB8AC3E}">
        <p14:creationId xmlns:p14="http://schemas.microsoft.com/office/powerpoint/2010/main" val="1961363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FF305-0A3F-42A8-8FCC-2C4B46070D68}"/>
              </a:ext>
            </a:extLst>
          </p:cNvPr>
          <p:cNvSpPr>
            <a:spLocks noGrp="1"/>
          </p:cNvSpPr>
          <p:nvPr>
            <p:ph type="title"/>
          </p:nvPr>
        </p:nvSpPr>
        <p:spPr/>
        <p:txBody>
          <a:bodyPr/>
          <a:lstStyle/>
          <a:p>
            <a:endParaRPr lang="de-DE"/>
          </a:p>
        </p:txBody>
      </p:sp>
      <p:pic>
        <p:nvPicPr>
          <p:cNvPr id="12" name="Inhaltsplatzhalt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pic>
        <p:nvPicPr>
          <p:cNvPr id="4" name="Grafik 3">
            <a:extLst>
              <a:ext uri="{FF2B5EF4-FFF2-40B4-BE49-F238E27FC236}">
                <a16:creationId xmlns:a16="http://schemas.microsoft.com/office/drawing/2014/main" id="{A91705F5-D6D2-4FBD-9366-0999B319DEBF}"/>
              </a:ext>
            </a:extLst>
          </p:cNvPr>
          <p:cNvPicPr>
            <a:picLocks noChangeAspect="1"/>
          </p:cNvPicPr>
          <p:nvPr/>
        </p:nvPicPr>
        <p:blipFill>
          <a:blip r:embed="rId3"/>
          <a:stretch>
            <a:fillRect/>
          </a:stretch>
        </p:blipFill>
        <p:spPr>
          <a:xfrm>
            <a:off x="0" y="1"/>
            <a:ext cx="12192000" cy="6857999"/>
          </a:xfrm>
          <a:prstGeom prst="rect">
            <a:avLst/>
          </a:prstGeom>
        </p:spPr>
      </p:pic>
      <p:sp>
        <p:nvSpPr>
          <p:cNvPr id="8" name="Rectangle 1">
            <a:extLst>
              <a:ext uri="{FF2B5EF4-FFF2-40B4-BE49-F238E27FC236}">
                <a16:creationId xmlns:a16="http://schemas.microsoft.com/office/drawing/2014/main" id="{CFA35B08-5095-4975-AE4C-AD056F93313D}"/>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FCD08EF5-0098-40AC-8BFF-1C94145EDD7F}"/>
              </a:ext>
            </a:extLst>
          </p:cNvPr>
          <p:cNvSpPr>
            <a:spLocks noChangeArrowheads="1"/>
          </p:cNvSpPr>
          <p:nvPr/>
        </p:nvSpPr>
        <p:spPr bwMode="auto">
          <a:xfrm>
            <a:off x="1524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168D83F7-79F6-4743-A23A-52B4D1DA1CB7}"/>
              </a:ext>
            </a:extLst>
          </p:cNvPr>
          <p:cNvSpPr>
            <a:spLocks noChangeArrowheads="1"/>
          </p:cNvSpPr>
          <p:nvPr/>
        </p:nvSpPr>
        <p:spPr bwMode="auto">
          <a:xfrm>
            <a:off x="304800"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7A9FC4D3-3516-4C22-B656-6FC523841CDA}"/>
              </a:ext>
            </a:extLst>
          </p:cNvPr>
          <p:cNvSpPr>
            <a:spLocks noChangeArrowheads="1"/>
          </p:cNvSpPr>
          <p:nvPr/>
        </p:nvSpPr>
        <p:spPr bwMode="auto">
          <a:xfrm>
            <a:off x="457200"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5" name="Textfeld 4">
            <a:extLst>
              <a:ext uri="{FF2B5EF4-FFF2-40B4-BE49-F238E27FC236}">
                <a16:creationId xmlns:a16="http://schemas.microsoft.com/office/drawing/2014/main" id="{67663F47-7E00-1961-6947-E80E478A000C}"/>
              </a:ext>
            </a:extLst>
          </p:cNvPr>
          <p:cNvSpPr txBox="1"/>
          <p:nvPr/>
        </p:nvSpPr>
        <p:spPr>
          <a:xfrm>
            <a:off x="1310081" y="1229023"/>
            <a:ext cx="9571838" cy="461665"/>
          </a:xfrm>
          <a:prstGeom prst="rect">
            <a:avLst/>
          </a:prstGeom>
          <a:noFill/>
        </p:spPr>
        <p:txBody>
          <a:bodyPr wrap="square">
            <a:spAutoFit/>
          </a:bodyPr>
          <a:lstStyle/>
          <a:p>
            <a:r>
              <a:rPr lang="de-DE" sz="2400" b="1" dirty="0">
                <a:solidFill>
                  <a:schemeClr val="bg1"/>
                </a:solidFill>
                <a:latin typeface="Arial" panose="020B0604020202020204" pitchFamily="34" charset="0"/>
                <a:cs typeface="Arial" panose="020B0604020202020204" pitchFamily="34" charset="0"/>
              </a:rPr>
              <a:t>KiJuPa – Tagesausflug nach Speyer am Samstag, 08.11.2025</a:t>
            </a:r>
          </a:p>
        </p:txBody>
      </p:sp>
      <p:pic>
        <p:nvPicPr>
          <p:cNvPr id="6" name="Grafik 5">
            <a:extLst>
              <a:ext uri="{FF2B5EF4-FFF2-40B4-BE49-F238E27FC236}">
                <a16:creationId xmlns:a16="http://schemas.microsoft.com/office/drawing/2014/main" id="{E019A2F8-F2BF-D4B5-B987-6F6493D35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7731" y="2384654"/>
            <a:ext cx="4525489" cy="3394117"/>
          </a:xfrm>
          <a:prstGeom prst="rect">
            <a:avLst/>
          </a:prstGeom>
        </p:spPr>
      </p:pic>
      <p:pic>
        <p:nvPicPr>
          <p:cNvPr id="13" name="Grafik 12" descr="Ein Bild, das Kleidung, Person, Schuhwerk, Jeans enthält.&#10;&#10;KI-generierte Inhalte können fehlerhaft sein.">
            <a:extLst>
              <a:ext uri="{FF2B5EF4-FFF2-40B4-BE49-F238E27FC236}">
                <a16:creationId xmlns:a16="http://schemas.microsoft.com/office/drawing/2014/main" id="{8AD46B2B-4DC2-74AD-4A78-B457CADF43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7841" y="1967623"/>
            <a:ext cx="3309538" cy="4412717"/>
          </a:xfrm>
          <a:prstGeom prst="rect">
            <a:avLst/>
          </a:prstGeom>
        </p:spPr>
      </p:pic>
      <p:pic>
        <p:nvPicPr>
          <p:cNvPr id="17" name="Grafik 16">
            <a:extLst>
              <a:ext uri="{FF2B5EF4-FFF2-40B4-BE49-F238E27FC236}">
                <a16:creationId xmlns:a16="http://schemas.microsoft.com/office/drawing/2014/main" id="{9C841E76-18AC-BBDD-A8B9-40E6B0688A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47" y="2658968"/>
            <a:ext cx="4040037" cy="3030028"/>
          </a:xfrm>
          <a:prstGeom prst="rect">
            <a:avLst/>
          </a:prstGeom>
        </p:spPr>
      </p:pic>
    </p:spTree>
    <p:extLst>
      <p:ext uri="{BB962C8B-B14F-4D97-AF65-F5344CB8AC3E}">
        <p14:creationId xmlns:p14="http://schemas.microsoft.com/office/powerpoint/2010/main" val="226244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FF305-0A3F-42A8-8FCC-2C4B46070D68}"/>
              </a:ext>
            </a:extLst>
          </p:cNvPr>
          <p:cNvSpPr>
            <a:spLocks noGrp="1"/>
          </p:cNvSpPr>
          <p:nvPr>
            <p:ph type="title"/>
          </p:nvPr>
        </p:nvSpPr>
        <p:spPr/>
        <p:txBody>
          <a:bodyPr/>
          <a:lstStyle/>
          <a:p>
            <a:endParaRPr lang="de-DE"/>
          </a:p>
        </p:txBody>
      </p:sp>
      <p:pic>
        <p:nvPicPr>
          <p:cNvPr id="12" name="Inhaltsplatzhalt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pic>
        <p:nvPicPr>
          <p:cNvPr id="4" name="Grafik 3">
            <a:extLst>
              <a:ext uri="{FF2B5EF4-FFF2-40B4-BE49-F238E27FC236}">
                <a16:creationId xmlns:a16="http://schemas.microsoft.com/office/drawing/2014/main" id="{A91705F5-D6D2-4FBD-9366-0999B319DEBF}"/>
              </a:ext>
            </a:extLst>
          </p:cNvPr>
          <p:cNvPicPr>
            <a:picLocks noChangeAspect="1"/>
          </p:cNvPicPr>
          <p:nvPr/>
        </p:nvPicPr>
        <p:blipFill>
          <a:blip r:embed="rId3"/>
          <a:stretch>
            <a:fillRect/>
          </a:stretch>
        </p:blipFill>
        <p:spPr>
          <a:xfrm>
            <a:off x="0" y="1"/>
            <a:ext cx="12192000" cy="6857999"/>
          </a:xfrm>
          <a:prstGeom prst="rect">
            <a:avLst/>
          </a:prstGeom>
        </p:spPr>
      </p:pic>
      <p:sp>
        <p:nvSpPr>
          <p:cNvPr id="8" name="Rectangle 1">
            <a:extLst>
              <a:ext uri="{FF2B5EF4-FFF2-40B4-BE49-F238E27FC236}">
                <a16:creationId xmlns:a16="http://schemas.microsoft.com/office/drawing/2014/main" id="{CFA35B08-5095-4975-AE4C-AD056F93313D}"/>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FCD08EF5-0098-40AC-8BFF-1C94145EDD7F}"/>
              </a:ext>
            </a:extLst>
          </p:cNvPr>
          <p:cNvSpPr>
            <a:spLocks noChangeArrowheads="1"/>
          </p:cNvSpPr>
          <p:nvPr/>
        </p:nvSpPr>
        <p:spPr bwMode="auto">
          <a:xfrm>
            <a:off x="1524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168D83F7-79F6-4743-A23A-52B4D1DA1CB7}"/>
              </a:ext>
            </a:extLst>
          </p:cNvPr>
          <p:cNvSpPr>
            <a:spLocks noChangeArrowheads="1"/>
          </p:cNvSpPr>
          <p:nvPr/>
        </p:nvSpPr>
        <p:spPr bwMode="auto">
          <a:xfrm>
            <a:off x="304800"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7A9FC4D3-3516-4C22-B656-6FC523841CDA}"/>
              </a:ext>
            </a:extLst>
          </p:cNvPr>
          <p:cNvSpPr>
            <a:spLocks noChangeArrowheads="1"/>
          </p:cNvSpPr>
          <p:nvPr/>
        </p:nvSpPr>
        <p:spPr bwMode="auto">
          <a:xfrm>
            <a:off x="457200"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6" name="Textfeld 5">
            <a:extLst>
              <a:ext uri="{FF2B5EF4-FFF2-40B4-BE49-F238E27FC236}">
                <a16:creationId xmlns:a16="http://schemas.microsoft.com/office/drawing/2014/main" id="{1954389C-086D-1285-41EC-779CF2FF846C}"/>
              </a:ext>
            </a:extLst>
          </p:cNvPr>
          <p:cNvSpPr txBox="1"/>
          <p:nvPr/>
        </p:nvSpPr>
        <p:spPr>
          <a:xfrm>
            <a:off x="1912689" y="1144588"/>
            <a:ext cx="9018165" cy="461665"/>
          </a:xfrm>
          <a:prstGeom prst="rect">
            <a:avLst/>
          </a:prstGeom>
          <a:noFill/>
        </p:spPr>
        <p:txBody>
          <a:bodyPr wrap="square">
            <a:spAutoFit/>
          </a:bodyPr>
          <a:lstStyle/>
          <a:p>
            <a:r>
              <a:rPr lang="de-DE" sz="2400" b="1" dirty="0">
                <a:solidFill>
                  <a:schemeClr val="bg1"/>
                </a:solidFill>
                <a:latin typeface="Arial" panose="020B0604020202020204" pitchFamily="34" charset="0"/>
                <a:cs typeface="Arial" panose="020B0604020202020204" pitchFamily="34" charset="0"/>
              </a:rPr>
              <a:t>KiJuPa-Vorstandssitzung am Donnerstag, 13.11.2025</a:t>
            </a:r>
          </a:p>
        </p:txBody>
      </p:sp>
      <p:pic>
        <p:nvPicPr>
          <p:cNvPr id="13" name="Grafik 12">
            <a:extLst>
              <a:ext uri="{FF2B5EF4-FFF2-40B4-BE49-F238E27FC236}">
                <a16:creationId xmlns:a16="http://schemas.microsoft.com/office/drawing/2014/main" id="{9092CB20-00CA-A442-2175-4A59A363F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6514" y="1790920"/>
            <a:ext cx="6453930" cy="4840447"/>
          </a:xfrm>
          <a:prstGeom prst="rect">
            <a:avLst/>
          </a:prstGeom>
        </p:spPr>
      </p:pic>
    </p:spTree>
    <p:extLst>
      <p:ext uri="{BB962C8B-B14F-4D97-AF65-F5344CB8AC3E}">
        <p14:creationId xmlns:p14="http://schemas.microsoft.com/office/powerpoint/2010/main" val="3903608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FF305-0A3F-42A8-8FCC-2C4B46070D68}"/>
              </a:ext>
            </a:extLst>
          </p:cNvPr>
          <p:cNvSpPr>
            <a:spLocks noGrp="1"/>
          </p:cNvSpPr>
          <p:nvPr>
            <p:ph type="title"/>
          </p:nvPr>
        </p:nvSpPr>
        <p:spPr/>
        <p:txBody>
          <a:bodyPr/>
          <a:lstStyle/>
          <a:p>
            <a:endParaRPr lang="de-DE"/>
          </a:p>
        </p:txBody>
      </p:sp>
      <p:pic>
        <p:nvPicPr>
          <p:cNvPr id="12" name="Inhaltsplatzhalt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pic>
        <p:nvPicPr>
          <p:cNvPr id="4" name="Grafik 3">
            <a:extLst>
              <a:ext uri="{FF2B5EF4-FFF2-40B4-BE49-F238E27FC236}">
                <a16:creationId xmlns:a16="http://schemas.microsoft.com/office/drawing/2014/main" id="{A91705F5-D6D2-4FBD-9366-0999B319DEBF}"/>
              </a:ext>
            </a:extLst>
          </p:cNvPr>
          <p:cNvPicPr>
            <a:picLocks noChangeAspect="1"/>
          </p:cNvPicPr>
          <p:nvPr/>
        </p:nvPicPr>
        <p:blipFill>
          <a:blip r:embed="rId3"/>
          <a:stretch>
            <a:fillRect/>
          </a:stretch>
        </p:blipFill>
        <p:spPr>
          <a:xfrm>
            <a:off x="-1398" y="1"/>
            <a:ext cx="12192000" cy="6857999"/>
          </a:xfrm>
          <a:prstGeom prst="rect">
            <a:avLst/>
          </a:prstGeom>
        </p:spPr>
      </p:pic>
      <p:sp>
        <p:nvSpPr>
          <p:cNvPr id="8" name="Rectangle 1">
            <a:extLst>
              <a:ext uri="{FF2B5EF4-FFF2-40B4-BE49-F238E27FC236}">
                <a16:creationId xmlns:a16="http://schemas.microsoft.com/office/drawing/2014/main" id="{CFA35B08-5095-4975-AE4C-AD056F93313D}"/>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FCD08EF5-0098-40AC-8BFF-1C94145EDD7F}"/>
              </a:ext>
            </a:extLst>
          </p:cNvPr>
          <p:cNvSpPr>
            <a:spLocks noChangeArrowheads="1"/>
          </p:cNvSpPr>
          <p:nvPr/>
        </p:nvSpPr>
        <p:spPr bwMode="auto">
          <a:xfrm>
            <a:off x="1524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168D83F7-79F6-4743-A23A-52B4D1DA1CB7}"/>
              </a:ext>
            </a:extLst>
          </p:cNvPr>
          <p:cNvSpPr>
            <a:spLocks noChangeArrowheads="1"/>
          </p:cNvSpPr>
          <p:nvPr/>
        </p:nvSpPr>
        <p:spPr bwMode="auto">
          <a:xfrm>
            <a:off x="304800"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7A9FC4D3-3516-4C22-B656-6FC523841CDA}"/>
              </a:ext>
            </a:extLst>
          </p:cNvPr>
          <p:cNvSpPr>
            <a:spLocks noChangeArrowheads="1"/>
          </p:cNvSpPr>
          <p:nvPr/>
        </p:nvSpPr>
        <p:spPr bwMode="auto">
          <a:xfrm>
            <a:off x="457200"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5" name="Textfeld 4">
            <a:extLst>
              <a:ext uri="{FF2B5EF4-FFF2-40B4-BE49-F238E27FC236}">
                <a16:creationId xmlns:a16="http://schemas.microsoft.com/office/drawing/2014/main" id="{B9CF72E9-1521-89B6-5DAD-028E0165C0F2}"/>
              </a:ext>
            </a:extLst>
          </p:cNvPr>
          <p:cNvSpPr txBox="1"/>
          <p:nvPr/>
        </p:nvSpPr>
        <p:spPr>
          <a:xfrm>
            <a:off x="1442907" y="1229023"/>
            <a:ext cx="9118833" cy="461665"/>
          </a:xfrm>
          <a:prstGeom prst="rect">
            <a:avLst/>
          </a:prstGeom>
          <a:noFill/>
        </p:spPr>
        <p:txBody>
          <a:bodyPr wrap="square">
            <a:spAutoFit/>
          </a:bodyPr>
          <a:lstStyle/>
          <a:p>
            <a:r>
              <a:rPr lang="de-DE" sz="2400" b="1" dirty="0">
                <a:solidFill>
                  <a:schemeClr val="bg1"/>
                </a:solidFill>
                <a:latin typeface="Arial" panose="020B0604020202020204" pitchFamily="34" charset="0"/>
                <a:cs typeface="Arial" panose="020B0604020202020204" pitchFamily="34" charset="0"/>
              </a:rPr>
              <a:t>Tagesausflug zum FSV Frankfurt am Samstag, 15.11.2025 </a:t>
            </a:r>
          </a:p>
        </p:txBody>
      </p:sp>
      <p:pic>
        <p:nvPicPr>
          <p:cNvPr id="13" name="Grafik 12">
            <a:extLst>
              <a:ext uri="{FF2B5EF4-FFF2-40B4-BE49-F238E27FC236}">
                <a16:creationId xmlns:a16="http://schemas.microsoft.com/office/drawing/2014/main" id="{7286B01F-856E-5A16-7282-39304F985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0612" y="2498521"/>
            <a:ext cx="4947612" cy="3710709"/>
          </a:xfrm>
          <a:prstGeom prst="rect">
            <a:avLst/>
          </a:prstGeom>
        </p:spPr>
      </p:pic>
      <p:pic>
        <p:nvPicPr>
          <p:cNvPr id="15" name="Grafik 14">
            <a:extLst>
              <a:ext uri="{FF2B5EF4-FFF2-40B4-BE49-F238E27FC236}">
                <a16:creationId xmlns:a16="http://schemas.microsoft.com/office/drawing/2014/main" id="{8BDC6456-F993-FB81-79FD-BE63FF28E0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61" y="1918192"/>
            <a:ext cx="2748047" cy="4885417"/>
          </a:xfrm>
          <a:prstGeom prst="rect">
            <a:avLst/>
          </a:prstGeom>
        </p:spPr>
      </p:pic>
      <p:pic>
        <p:nvPicPr>
          <p:cNvPr id="17" name="Grafik 16">
            <a:extLst>
              <a:ext uri="{FF2B5EF4-FFF2-40B4-BE49-F238E27FC236}">
                <a16:creationId xmlns:a16="http://schemas.microsoft.com/office/drawing/2014/main" id="{F2F1BB71-3EB4-513A-7766-24BD156EFA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0628" y="2806037"/>
            <a:ext cx="4127568" cy="3095676"/>
          </a:xfrm>
          <a:prstGeom prst="rect">
            <a:avLst/>
          </a:prstGeom>
        </p:spPr>
      </p:pic>
    </p:spTree>
    <p:extLst>
      <p:ext uri="{BB962C8B-B14F-4D97-AF65-F5344CB8AC3E}">
        <p14:creationId xmlns:p14="http://schemas.microsoft.com/office/powerpoint/2010/main" val="1741958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FF305-0A3F-42A8-8FCC-2C4B46070D68}"/>
              </a:ext>
            </a:extLst>
          </p:cNvPr>
          <p:cNvSpPr>
            <a:spLocks noGrp="1"/>
          </p:cNvSpPr>
          <p:nvPr>
            <p:ph type="title"/>
          </p:nvPr>
        </p:nvSpPr>
        <p:spPr/>
        <p:txBody>
          <a:bodyPr/>
          <a:lstStyle/>
          <a:p>
            <a:endParaRPr lang="de-DE"/>
          </a:p>
        </p:txBody>
      </p:sp>
      <p:pic>
        <p:nvPicPr>
          <p:cNvPr id="12" name="Inhaltsplatzhalt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pic>
        <p:nvPicPr>
          <p:cNvPr id="4" name="Grafik 3">
            <a:extLst>
              <a:ext uri="{FF2B5EF4-FFF2-40B4-BE49-F238E27FC236}">
                <a16:creationId xmlns:a16="http://schemas.microsoft.com/office/drawing/2014/main" id="{A91705F5-D6D2-4FBD-9366-0999B319DEBF}"/>
              </a:ext>
            </a:extLst>
          </p:cNvPr>
          <p:cNvPicPr>
            <a:picLocks noChangeAspect="1"/>
          </p:cNvPicPr>
          <p:nvPr/>
        </p:nvPicPr>
        <p:blipFill>
          <a:blip r:embed="rId3"/>
          <a:stretch>
            <a:fillRect/>
          </a:stretch>
        </p:blipFill>
        <p:spPr>
          <a:xfrm>
            <a:off x="0" y="1"/>
            <a:ext cx="12192000" cy="6857999"/>
          </a:xfrm>
          <a:prstGeom prst="rect">
            <a:avLst/>
          </a:prstGeom>
        </p:spPr>
      </p:pic>
      <p:sp>
        <p:nvSpPr>
          <p:cNvPr id="8" name="Rectangle 1">
            <a:extLst>
              <a:ext uri="{FF2B5EF4-FFF2-40B4-BE49-F238E27FC236}">
                <a16:creationId xmlns:a16="http://schemas.microsoft.com/office/drawing/2014/main" id="{CFA35B08-5095-4975-AE4C-AD056F93313D}"/>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FCD08EF5-0098-40AC-8BFF-1C94145EDD7F}"/>
              </a:ext>
            </a:extLst>
          </p:cNvPr>
          <p:cNvSpPr>
            <a:spLocks noChangeArrowheads="1"/>
          </p:cNvSpPr>
          <p:nvPr/>
        </p:nvSpPr>
        <p:spPr bwMode="auto">
          <a:xfrm>
            <a:off x="1524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168D83F7-79F6-4743-A23A-52B4D1DA1CB7}"/>
              </a:ext>
            </a:extLst>
          </p:cNvPr>
          <p:cNvSpPr>
            <a:spLocks noChangeArrowheads="1"/>
          </p:cNvSpPr>
          <p:nvPr/>
        </p:nvSpPr>
        <p:spPr bwMode="auto">
          <a:xfrm>
            <a:off x="304800"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7A9FC4D3-3516-4C22-B656-6FC523841CDA}"/>
              </a:ext>
            </a:extLst>
          </p:cNvPr>
          <p:cNvSpPr>
            <a:spLocks noChangeArrowheads="1"/>
          </p:cNvSpPr>
          <p:nvPr/>
        </p:nvSpPr>
        <p:spPr bwMode="auto">
          <a:xfrm>
            <a:off x="457200"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6" name="Textfeld 5">
            <a:extLst>
              <a:ext uri="{FF2B5EF4-FFF2-40B4-BE49-F238E27FC236}">
                <a16:creationId xmlns:a16="http://schemas.microsoft.com/office/drawing/2014/main" id="{B36481F5-026A-A3C4-A3BD-A1DD6B07C8C9}"/>
              </a:ext>
            </a:extLst>
          </p:cNvPr>
          <p:cNvSpPr txBox="1"/>
          <p:nvPr/>
        </p:nvSpPr>
        <p:spPr>
          <a:xfrm>
            <a:off x="968088" y="1109600"/>
            <a:ext cx="9994392" cy="707886"/>
          </a:xfrm>
          <a:prstGeom prst="rect">
            <a:avLst/>
          </a:prstGeom>
          <a:noFill/>
        </p:spPr>
        <p:txBody>
          <a:bodyPr wrap="square">
            <a:spAutoFit/>
          </a:bodyPr>
          <a:lstStyle/>
          <a:p>
            <a:pPr algn="ctr"/>
            <a:r>
              <a:rPr lang="de-DE" sz="2000" b="1" dirty="0">
                <a:solidFill>
                  <a:schemeClr val="bg1"/>
                </a:solidFill>
                <a:latin typeface="Arial" panose="020B0604020202020204" pitchFamily="34" charset="0"/>
                <a:cs typeface="Arial" panose="020B0604020202020204" pitchFamily="34" charset="0"/>
              </a:rPr>
              <a:t>1. Stadtteil-Kinder- und Jugendversammlung am Ortenberg am Donnerstag,  20.11.2025</a:t>
            </a:r>
          </a:p>
        </p:txBody>
      </p:sp>
      <p:pic>
        <p:nvPicPr>
          <p:cNvPr id="3" name="Grafik 2">
            <a:extLst>
              <a:ext uri="{FF2B5EF4-FFF2-40B4-BE49-F238E27FC236}">
                <a16:creationId xmlns:a16="http://schemas.microsoft.com/office/drawing/2014/main" id="{86AA6303-00E8-8463-1F15-BD0E8CB40C04}"/>
              </a:ext>
            </a:extLst>
          </p:cNvPr>
          <p:cNvPicPr>
            <a:picLocks noChangeAspect="1"/>
          </p:cNvPicPr>
          <p:nvPr/>
        </p:nvPicPr>
        <p:blipFill>
          <a:blip r:embed="rId4"/>
          <a:stretch>
            <a:fillRect/>
          </a:stretch>
        </p:blipFill>
        <p:spPr>
          <a:xfrm>
            <a:off x="3369043" y="2205319"/>
            <a:ext cx="5409789" cy="4057342"/>
          </a:xfrm>
          <a:prstGeom prst="rect">
            <a:avLst/>
          </a:prstGeom>
        </p:spPr>
      </p:pic>
      <p:pic>
        <p:nvPicPr>
          <p:cNvPr id="5" name="Grafik 4">
            <a:extLst>
              <a:ext uri="{FF2B5EF4-FFF2-40B4-BE49-F238E27FC236}">
                <a16:creationId xmlns:a16="http://schemas.microsoft.com/office/drawing/2014/main" id="{F6DF5039-1FEB-D8EC-3F0C-82F18945AFAD}"/>
              </a:ext>
            </a:extLst>
          </p:cNvPr>
          <p:cNvPicPr>
            <a:picLocks noChangeAspect="1"/>
          </p:cNvPicPr>
          <p:nvPr/>
        </p:nvPicPr>
        <p:blipFill>
          <a:blip r:embed="rId5"/>
          <a:stretch>
            <a:fillRect/>
          </a:stretch>
        </p:blipFill>
        <p:spPr>
          <a:xfrm>
            <a:off x="70072" y="2055812"/>
            <a:ext cx="3206204" cy="4049202"/>
          </a:xfrm>
          <a:prstGeom prst="rect">
            <a:avLst/>
          </a:prstGeom>
        </p:spPr>
      </p:pic>
      <p:pic>
        <p:nvPicPr>
          <p:cNvPr id="13" name="Grafik 12">
            <a:extLst>
              <a:ext uri="{FF2B5EF4-FFF2-40B4-BE49-F238E27FC236}">
                <a16:creationId xmlns:a16="http://schemas.microsoft.com/office/drawing/2014/main" id="{8B53D8EC-8C26-6391-8812-AD8920CF0B10}"/>
              </a:ext>
            </a:extLst>
          </p:cNvPr>
          <p:cNvPicPr>
            <a:picLocks noChangeAspect="1"/>
          </p:cNvPicPr>
          <p:nvPr/>
        </p:nvPicPr>
        <p:blipFill>
          <a:blip r:embed="rId6"/>
          <a:stretch>
            <a:fillRect/>
          </a:stretch>
        </p:blipFill>
        <p:spPr>
          <a:xfrm>
            <a:off x="8822958" y="2058321"/>
            <a:ext cx="3263504" cy="4351338"/>
          </a:xfrm>
          <a:prstGeom prst="rect">
            <a:avLst/>
          </a:prstGeom>
        </p:spPr>
      </p:pic>
    </p:spTree>
    <p:extLst>
      <p:ext uri="{BB962C8B-B14F-4D97-AF65-F5344CB8AC3E}">
        <p14:creationId xmlns:p14="http://schemas.microsoft.com/office/powerpoint/2010/main" val="1301469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FF305-0A3F-42A8-8FCC-2C4B46070D68}"/>
              </a:ext>
            </a:extLst>
          </p:cNvPr>
          <p:cNvSpPr>
            <a:spLocks noGrp="1"/>
          </p:cNvSpPr>
          <p:nvPr>
            <p:ph type="title"/>
          </p:nvPr>
        </p:nvSpPr>
        <p:spPr/>
        <p:txBody>
          <a:bodyPr/>
          <a:lstStyle/>
          <a:p>
            <a:endParaRPr lang="de-DE"/>
          </a:p>
        </p:txBody>
      </p:sp>
      <p:pic>
        <p:nvPicPr>
          <p:cNvPr id="12" name="Inhaltsplatzhalt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pic>
        <p:nvPicPr>
          <p:cNvPr id="4" name="Grafik 3">
            <a:extLst>
              <a:ext uri="{FF2B5EF4-FFF2-40B4-BE49-F238E27FC236}">
                <a16:creationId xmlns:a16="http://schemas.microsoft.com/office/drawing/2014/main" id="{A91705F5-D6D2-4FBD-9366-0999B319DEBF}"/>
              </a:ext>
            </a:extLst>
          </p:cNvPr>
          <p:cNvPicPr>
            <a:picLocks noChangeAspect="1"/>
          </p:cNvPicPr>
          <p:nvPr/>
        </p:nvPicPr>
        <p:blipFill>
          <a:blip r:embed="rId3"/>
          <a:stretch>
            <a:fillRect/>
          </a:stretch>
        </p:blipFill>
        <p:spPr>
          <a:xfrm>
            <a:off x="0" y="1"/>
            <a:ext cx="12192000" cy="6857999"/>
          </a:xfrm>
          <a:prstGeom prst="rect">
            <a:avLst/>
          </a:prstGeom>
        </p:spPr>
      </p:pic>
      <p:sp>
        <p:nvSpPr>
          <p:cNvPr id="8" name="Rectangle 1">
            <a:extLst>
              <a:ext uri="{FF2B5EF4-FFF2-40B4-BE49-F238E27FC236}">
                <a16:creationId xmlns:a16="http://schemas.microsoft.com/office/drawing/2014/main" id="{CFA35B08-5095-4975-AE4C-AD056F93313D}"/>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FCD08EF5-0098-40AC-8BFF-1C94145EDD7F}"/>
              </a:ext>
            </a:extLst>
          </p:cNvPr>
          <p:cNvSpPr>
            <a:spLocks noChangeArrowheads="1"/>
          </p:cNvSpPr>
          <p:nvPr/>
        </p:nvSpPr>
        <p:spPr bwMode="auto">
          <a:xfrm>
            <a:off x="1524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168D83F7-79F6-4743-A23A-52B4D1DA1CB7}"/>
              </a:ext>
            </a:extLst>
          </p:cNvPr>
          <p:cNvSpPr>
            <a:spLocks noChangeArrowheads="1"/>
          </p:cNvSpPr>
          <p:nvPr/>
        </p:nvSpPr>
        <p:spPr bwMode="auto">
          <a:xfrm>
            <a:off x="304800"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7A9FC4D3-3516-4C22-B656-6FC523841CDA}"/>
              </a:ext>
            </a:extLst>
          </p:cNvPr>
          <p:cNvSpPr>
            <a:spLocks noChangeArrowheads="1"/>
          </p:cNvSpPr>
          <p:nvPr/>
        </p:nvSpPr>
        <p:spPr bwMode="auto">
          <a:xfrm>
            <a:off x="457200"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5" name="Textfeld 4">
            <a:extLst>
              <a:ext uri="{FF2B5EF4-FFF2-40B4-BE49-F238E27FC236}">
                <a16:creationId xmlns:a16="http://schemas.microsoft.com/office/drawing/2014/main" id="{0A91099E-9BDD-7D46-8D07-33DAED952F67}"/>
              </a:ext>
            </a:extLst>
          </p:cNvPr>
          <p:cNvSpPr txBox="1"/>
          <p:nvPr/>
        </p:nvSpPr>
        <p:spPr>
          <a:xfrm>
            <a:off x="2404843" y="1027906"/>
            <a:ext cx="7382312" cy="830997"/>
          </a:xfrm>
          <a:prstGeom prst="rect">
            <a:avLst/>
          </a:prstGeom>
          <a:noFill/>
        </p:spPr>
        <p:txBody>
          <a:bodyPr wrap="square">
            <a:spAutoFit/>
          </a:bodyPr>
          <a:lstStyle/>
          <a:p>
            <a:pPr algn="ctr"/>
            <a:r>
              <a:rPr lang="de-DE" sz="2400" b="1" dirty="0">
                <a:solidFill>
                  <a:schemeClr val="bg1"/>
                </a:solidFill>
                <a:latin typeface="Arial" panose="020B0604020202020204" pitchFamily="34" charset="0"/>
                <a:cs typeface="Arial" panose="020B0604020202020204" pitchFamily="34" charset="0"/>
              </a:rPr>
              <a:t>KiJuPa forscht: Forschungsprojekt Kinder- und Jugendbeteiligung am Samstag, 22.11.2025</a:t>
            </a:r>
          </a:p>
        </p:txBody>
      </p:sp>
      <p:pic>
        <p:nvPicPr>
          <p:cNvPr id="6" name="Grafik 5">
            <a:extLst>
              <a:ext uri="{FF2B5EF4-FFF2-40B4-BE49-F238E27FC236}">
                <a16:creationId xmlns:a16="http://schemas.microsoft.com/office/drawing/2014/main" id="{F18AD4B3-2D61-F97B-A308-9C74A3568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65" y="2003381"/>
            <a:ext cx="3496614" cy="4662152"/>
          </a:xfrm>
          <a:prstGeom prst="rect">
            <a:avLst/>
          </a:prstGeom>
        </p:spPr>
      </p:pic>
      <p:pic>
        <p:nvPicPr>
          <p:cNvPr id="13" name="Grafik 12">
            <a:extLst>
              <a:ext uri="{FF2B5EF4-FFF2-40B4-BE49-F238E27FC236}">
                <a16:creationId xmlns:a16="http://schemas.microsoft.com/office/drawing/2014/main" id="{71F23EAB-D090-6D05-6E2B-C4AF2FF2E7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7698" y="3201725"/>
            <a:ext cx="4388200" cy="3291150"/>
          </a:xfrm>
          <a:prstGeom prst="rect">
            <a:avLst/>
          </a:prstGeom>
        </p:spPr>
      </p:pic>
      <p:pic>
        <p:nvPicPr>
          <p:cNvPr id="15" name="Grafik 14">
            <a:extLst>
              <a:ext uri="{FF2B5EF4-FFF2-40B4-BE49-F238E27FC236}">
                <a16:creationId xmlns:a16="http://schemas.microsoft.com/office/drawing/2014/main" id="{D20F7013-0FAF-9D7F-59C5-73E2FCB29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3904" y="2043570"/>
            <a:ext cx="4030090" cy="3022568"/>
          </a:xfrm>
          <a:prstGeom prst="rect">
            <a:avLst/>
          </a:prstGeom>
        </p:spPr>
      </p:pic>
    </p:spTree>
    <p:extLst>
      <p:ext uri="{BB962C8B-B14F-4D97-AF65-F5344CB8AC3E}">
        <p14:creationId xmlns:p14="http://schemas.microsoft.com/office/powerpoint/2010/main" val="3696947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FF305-0A3F-42A8-8FCC-2C4B46070D68}"/>
              </a:ext>
            </a:extLst>
          </p:cNvPr>
          <p:cNvSpPr>
            <a:spLocks noGrp="1"/>
          </p:cNvSpPr>
          <p:nvPr>
            <p:ph type="title"/>
          </p:nvPr>
        </p:nvSpPr>
        <p:spPr/>
        <p:txBody>
          <a:bodyPr/>
          <a:lstStyle/>
          <a:p>
            <a:endParaRPr lang="de-DE"/>
          </a:p>
        </p:txBody>
      </p:sp>
      <p:pic>
        <p:nvPicPr>
          <p:cNvPr id="12" name="Inhaltsplatzhalt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pic>
        <p:nvPicPr>
          <p:cNvPr id="4" name="Grafik 3">
            <a:extLst>
              <a:ext uri="{FF2B5EF4-FFF2-40B4-BE49-F238E27FC236}">
                <a16:creationId xmlns:a16="http://schemas.microsoft.com/office/drawing/2014/main" id="{A91705F5-D6D2-4FBD-9366-0999B319DEBF}"/>
              </a:ext>
            </a:extLst>
          </p:cNvPr>
          <p:cNvPicPr>
            <a:picLocks noChangeAspect="1"/>
          </p:cNvPicPr>
          <p:nvPr/>
        </p:nvPicPr>
        <p:blipFill>
          <a:blip r:embed="rId3"/>
          <a:stretch>
            <a:fillRect/>
          </a:stretch>
        </p:blipFill>
        <p:spPr>
          <a:xfrm>
            <a:off x="0" y="1"/>
            <a:ext cx="12192000" cy="6857999"/>
          </a:xfrm>
          <a:prstGeom prst="rect">
            <a:avLst/>
          </a:prstGeom>
        </p:spPr>
      </p:pic>
      <p:sp>
        <p:nvSpPr>
          <p:cNvPr id="8" name="Rectangle 1">
            <a:extLst>
              <a:ext uri="{FF2B5EF4-FFF2-40B4-BE49-F238E27FC236}">
                <a16:creationId xmlns:a16="http://schemas.microsoft.com/office/drawing/2014/main" id="{CFA35B08-5095-4975-AE4C-AD056F93313D}"/>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FCD08EF5-0098-40AC-8BFF-1C94145EDD7F}"/>
              </a:ext>
            </a:extLst>
          </p:cNvPr>
          <p:cNvSpPr>
            <a:spLocks noChangeArrowheads="1"/>
          </p:cNvSpPr>
          <p:nvPr/>
        </p:nvSpPr>
        <p:spPr bwMode="auto">
          <a:xfrm>
            <a:off x="1524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168D83F7-79F6-4743-A23A-52B4D1DA1CB7}"/>
              </a:ext>
            </a:extLst>
          </p:cNvPr>
          <p:cNvSpPr>
            <a:spLocks noChangeArrowheads="1"/>
          </p:cNvSpPr>
          <p:nvPr/>
        </p:nvSpPr>
        <p:spPr bwMode="auto">
          <a:xfrm>
            <a:off x="304800"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7A9FC4D3-3516-4C22-B656-6FC523841CDA}"/>
              </a:ext>
            </a:extLst>
          </p:cNvPr>
          <p:cNvSpPr>
            <a:spLocks noChangeArrowheads="1"/>
          </p:cNvSpPr>
          <p:nvPr/>
        </p:nvSpPr>
        <p:spPr bwMode="auto">
          <a:xfrm>
            <a:off x="457200"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6" name="Textfeld 5">
            <a:extLst>
              <a:ext uri="{FF2B5EF4-FFF2-40B4-BE49-F238E27FC236}">
                <a16:creationId xmlns:a16="http://schemas.microsoft.com/office/drawing/2014/main" id="{D75F9E0F-5482-A93E-5F65-7595625AAC58}"/>
              </a:ext>
            </a:extLst>
          </p:cNvPr>
          <p:cNvSpPr txBox="1"/>
          <p:nvPr/>
        </p:nvSpPr>
        <p:spPr>
          <a:xfrm>
            <a:off x="995326" y="1363960"/>
            <a:ext cx="10444993" cy="461665"/>
          </a:xfrm>
          <a:prstGeom prst="rect">
            <a:avLst/>
          </a:prstGeom>
          <a:noFill/>
        </p:spPr>
        <p:txBody>
          <a:bodyPr wrap="square">
            <a:spAutoFit/>
          </a:bodyPr>
          <a:lstStyle/>
          <a:p>
            <a:r>
              <a:rPr lang="de-DE" sz="2400" b="1" dirty="0">
                <a:solidFill>
                  <a:schemeClr val="bg1"/>
                </a:solidFill>
                <a:latin typeface="Arial" panose="020B0604020202020204" pitchFamily="34" charset="0"/>
                <a:cs typeface="Arial" panose="020B0604020202020204" pitchFamily="34" charset="0"/>
              </a:rPr>
              <a:t>KiJuPa-Treff: Winterliches Kartenbasteln am Dienstag, 02.12.2025</a:t>
            </a:r>
          </a:p>
        </p:txBody>
      </p:sp>
      <p:pic>
        <p:nvPicPr>
          <p:cNvPr id="5" name="Grafik 4" descr="Ein Bild, das Büroausstattung, Schreibwaren, Stift, Im Haus enthält.&#10;&#10;KI-generierte Inhalte können fehlerhaft sein.">
            <a:extLst>
              <a:ext uri="{FF2B5EF4-FFF2-40B4-BE49-F238E27FC236}">
                <a16:creationId xmlns:a16="http://schemas.microsoft.com/office/drawing/2014/main" id="{915C5178-22AC-9B56-4AC2-E038B41DD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855" y="2452496"/>
            <a:ext cx="5194949" cy="3896212"/>
          </a:xfrm>
          <a:prstGeom prst="rect">
            <a:avLst/>
          </a:prstGeom>
        </p:spPr>
      </p:pic>
      <p:pic>
        <p:nvPicPr>
          <p:cNvPr id="13" name="Grafik 12" descr="Ein Bild, das Kleidung, Person, Menschliches Gesicht, Im Haus enthält.&#10;&#10;KI-generierte Inhalte können fehlerhaft sein.">
            <a:extLst>
              <a:ext uri="{FF2B5EF4-FFF2-40B4-BE49-F238E27FC236}">
                <a16:creationId xmlns:a16="http://schemas.microsoft.com/office/drawing/2014/main" id="{801AE97F-456E-0F1B-6F3D-6BDA616D8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4532" y="2884367"/>
            <a:ext cx="4351338" cy="3263504"/>
          </a:xfrm>
          <a:prstGeom prst="rect">
            <a:avLst/>
          </a:prstGeom>
        </p:spPr>
      </p:pic>
      <p:pic>
        <p:nvPicPr>
          <p:cNvPr id="15" name="Grafik 14" descr="Ein Bild, das Person, Kleidung, Büroausstattung, Schreibwaren enthält.&#10;&#10;KI-generierte Inhalte können fehlerhaft sein.">
            <a:extLst>
              <a:ext uri="{FF2B5EF4-FFF2-40B4-BE49-F238E27FC236}">
                <a16:creationId xmlns:a16="http://schemas.microsoft.com/office/drawing/2014/main" id="{566BCF3E-AB3E-C8BD-9972-4CBD0EC20D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231853" y="2599729"/>
            <a:ext cx="4351337" cy="3263503"/>
          </a:xfrm>
          <a:prstGeom prst="rect">
            <a:avLst/>
          </a:prstGeom>
        </p:spPr>
      </p:pic>
    </p:spTree>
    <p:extLst>
      <p:ext uri="{BB962C8B-B14F-4D97-AF65-F5344CB8AC3E}">
        <p14:creationId xmlns:p14="http://schemas.microsoft.com/office/powerpoint/2010/main" val="2411932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0FF305-0A3F-42A8-8FCC-2C4B46070D68}"/>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D30E3941-540A-42D7-99A2-3E8491DA1DEC}"/>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A91705F5-D6D2-4FBD-9366-0999B319DEBF}"/>
              </a:ext>
            </a:extLst>
          </p:cNvPr>
          <p:cNvPicPr>
            <a:picLocks noChangeAspect="1"/>
          </p:cNvPicPr>
          <p:nvPr/>
        </p:nvPicPr>
        <p:blipFill>
          <a:blip r:embed="rId2"/>
          <a:stretch>
            <a:fillRect/>
          </a:stretch>
        </p:blipFill>
        <p:spPr>
          <a:xfrm>
            <a:off x="0" y="11752"/>
            <a:ext cx="12192000" cy="6857999"/>
          </a:xfrm>
          <a:prstGeom prst="rect">
            <a:avLst/>
          </a:prstGeom>
        </p:spPr>
      </p:pic>
      <p:sp>
        <p:nvSpPr>
          <p:cNvPr id="6" name="Textfeld 5"/>
          <p:cNvSpPr txBox="1"/>
          <p:nvPr/>
        </p:nvSpPr>
        <p:spPr>
          <a:xfrm>
            <a:off x="641931" y="1182803"/>
            <a:ext cx="10823170" cy="1200329"/>
          </a:xfrm>
          <a:prstGeom prst="rect">
            <a:avLst/>
          </a:prstGeom>
          <a:noFill/>
        </p:spPr>
        <p:txBody>
          <a:bodyPr wrap="square" rtlCol="0">
            <a:spAutoFit/>
          </a:bodyPr>
          <a:lstStyle/>
          <a:p>
            <a:pPr algn="ctr">
              <a:lnSpc>
                <a:spcPct val="150000"/>
              </a:lnSpc>
            </a:pPr>
            <a:r>
              <a:rPr lang="de-DE" sz="3600" b="1" dirty="0">
                <a:solidFill>
                  <a:schemeClr val="bg1"/>
                </a:solidFill>
                <a:effectLst/>
                <a:ea typeface="Times New Roman" panose="02020603050405020304" pitchFamily="18" charset="0"/>
              </a:rPr>
              <a:t>Rund um andere Beteiligungsprojekte</a:t>
            </a:r>
          </a:p>
          <a:p>
            <a:endParaRPr lang="de-DE" dirty="0">
              <a:solidFill>
                <a:schemeClr val="bg1"/>
              </a:solidFill>
            </a:endParaRPr>
          </a:p>
        </p:txBody>
      </p:sp>
      <p:sp>
        <p:nvSpPr>
          <p:cNvPr id="7" name="Textfeld 6">
            <a:extLst>
              <a:ext uri="{FF2B5EF4-FFF2-40B4-BE49-F238E27FC236}">
                <a16:creationId xmlns:a16="http://schemas.microsoft.com/office/drawing/2014/main" id="{B56566CC-92FE-40E7-95DD-803D4BF0ED1D}"/>
              </a:ext>
            </a:extLst>
          </p:cNvPr>
          <p:cNvSpPr txBox="1"/>
          <p:nvPr/>
        </p:nvSpPr>
        <p:spPr>
          <a:xfrm>
            <a:off x="1204512" y="2231625"/>
            <a:ext cx="9698007" cy="2251065"/>
          </a:xfrm>
          <a:prstGeom prst="rect">
            <a:avLst/>
          </a:prstGeom>
          <a:noFill/>
        </p:spPr>
        <p:txBody>
          <a:bodyPr wrap="square">
            <a:spAutoFit/>
          </a:bodyPr>
          <a:lstStyle/>
          <a:p>
            <a:pPr lvl="3">
              <a:lnSpc>
                <a:spcPct val="150000"/>
              </a:lnSpc>
            </a:pPr>
            <a:r>
              <a:rPr lang="de-DE" sz="2400" b="1" dirty="0">
                <a:solidFill>
                  <a:schemeClr val="bg1"/>
                </a:solidFill>
              </a:rPr>
              <a:t>o KJP</a:t>
            </a:r>
          </a:p>
          <a:p>
            <a:pPr lvl="3">
              <a:lnSpc>
                <a:spcPct val="150000"/>
              </a:lnSpc>
            </a:pPr>
            <a:r>
              <a:rPr lang="de-DE" sz="2400" b="1" dirty="0">
                <a:solidFill>
                  <a:schemeClr val="bg1"/>
                </a:solidFill>
              </a:rPr>
              <a:t>o HUSKJ</a:t>
            </a:r>
          </a:p>
          <a:p>
            <a:pPr marL="1714500" lvl="3" indent="-342900">
              <a:lnSpc>
                <a:spcPct val="150000"/>
              </a:lnSpc>
              <a:buFont typeface="Courier New" panose="02070309020205020404" pitchFamily="49" charset="0"/>
              <a:buChar char="o"/>
            </a:pPr>
            <a:r>
              <a:rPr lang="de-DE" sz="2400" b="1" i="0" u="none" strike="noStrike" baseline="0" dirty="0">
                <a:solidFill>
                  <a:schemeClr val="bg1"/>
                </a:solidFill>
              </a:rPr>
              <a:t>Starke Kinder und Jugendparlamente</a:t>
            </a:r>
            <a:endParaRPr lang="de-DE" sz="2400" b="1" i="0" u="none" strike="noStrike" baseline="0" dirty="0">
              <a:solidFill>
                <a:srgbClr val="000000"/>
              </a:solidFill>
            </a:endParaRPr>
          </a:p>
          <a:p>
            <a:pPr marL="342900" indent="-342900">
              <a:lnSpc>
                <a:spcPct val="150000"/>
              </a:lnSpc>
              <a:buFont typeface="Arial" panose="020B0604020202020204" pitchFamily="34" charset="0"/>
              <a:buChar char="•"/>
            </a:pPr>
            <a:endParaRPr lang="de-DE" sz="2400" b="0" i="0" u="none" strike="noStrike" baseline="0" dirty="0">
              <a:solidFill>
                <a:srgbClr val="000000"/>
              </a:solidFill>
            </a:endParaRPr>
          </a:p>
        </p:txBody>
      </p:sp>
      <p:sp>
        <p:nvSpPr>
          <p:cNvPr id="8" name="Rectangle 1">
            <a:extLst>
              <a:ext uri="{FF2B5EF4-FFF2-40B4-BE49-F238E27FC236}">
                <a16:creationId xmlns:a16="http://schemas.microsoft.com/office/drawing/2014/main" id="{CFA35B08-5095-4975-AE4C-AD056F93313D}"/>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FCD08EF5-0098-40AC-8BFF-1C94145EDD7F}"/>
              </a:ext>
            </a:extLst>
          </p:cNvPr>
          <p:cNvSpPr>
            <a:spLocks noChangeArrowheads="1"/>
          </p:cNvSpPr>
          <p:nvPr/>
        </p:nvSpPr>
        <p:spPr bwMode="auto">
          <a:xfrm>
            <a:off x="152400"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168D83F7-79F6-4743-A23A-52B4D1DA1CB7}"/>
              </a:ext>
            </a:extLst>
          </p:cNvPr>
          <p:cNvSpPr>
            <a:spLocks noChangeArrowheads="1"/>
          </p:cNvSpPr>
          <p:nvPr/>
        </p:nvSpPr>
        <p:spPr bwMode="auto">
          <a:xfrm>
            <a:off x="304800"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7A9FC4D3-3516-4C22-B656-6FC523841CDA}"/>
              </a:ext>
            </a:extLst>
          </p:cNvPr>
          <p:cNvSpPr>
            <a:spLocks noChangeArrowheads="1"/>
          </p:cNvSpPr>
          <p:nvPr/>
        </p:nvSpPr>
        <p:spPr bwMode="auto">
          <a:xfrm>
            <a:off x="457200"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12" name="Grafik 11">
            <a:extLst>
              <a:ext uri="{FF2B5EF4-FFF2-40B4-BE49-F238E27FC236}">
                <a16:creationId xmlns:a16="http://schemas.microsoft.com/office/drawing/2014/main" id="{43E914C0-2E0E-4AC4-92DA-134B0F8C1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1347" y="4391951"/>
            <a:ext cx="2841172" cy="1988820"/>
          </a:xfrm>
          <a:prstGeom prst="rect">
            <a:avLst/>
          </a:prstGeom>
        </p:spPr>
      </p:pic>
      <p:pic>
        <p:nvPicPr>
          <p:cNvPr id="13" name="Grafik 12">
            <a:extLst>
              <a:ext uri="{FF2B5EF4-FFF2-40B4-BE49-F238E27FC236}">
                <a16:creationId xmlns:a16="http://schemas.microsoft.com/office/drawing/2014/main" id="{A7B18E5C-E60D-43F0-8601-87B8205CB6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4391951"/>
            <a:ext cx="3818467" cy="2147888"/>
          </a:xfrm>
          <a:prstGeom prst="rect">
            <a:avLst/>
          </a:prstGeom>
        </p:spPr>
      </p:pic>
    </p:spTree>
    <p:extLst>
      <p:ext uri="{BB962C8B-B14F-4D97-AF65-F5344CB8AC3E}">
        <p14:creationId xmlns:p14="http://schemas.microsoft.com/office/powerpoint/2010/main" val="583245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4B4B77-EC5C-4ADA-B6F6-7157E67D9FCC}"/>
              </a:ext>
            </a:extLst>
          </p:cNvPr>
          <p:cNvSpPr>
            <a:spLocks noGrp="1"/>
          </p:cNvSpPr>
          <p:nvPr>
            <p:ph type="title"/>
          </p:nvPr>
        </p:nvSpPr>
        <p:spPr/>
        <p:txBody>
          <a:bodyPr/>
          <a:lstStyle/>
          <a:p>
            <a:endParaRPr lang="de-DE"/>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0278" y="1825625"/>
            <a:ext cx="3051444" cy="4351338"/>
          </a:xfrm>
        </p:spPr>
      </p:pic>
      <p:pic>
        <p:nvPicPr>
          <p:cNvPr id="4" name="Grafik 3">
            <a:extLst>
              <a:ext uri="{FF2B5EF4-FFF2-40B4-BE49-F238E27FC236}">
                <a16:creationId xmlns:a16="http://schemas.microsoft.com/office/drawing/2014/main" id="{FE9C8146-540D-4B56-84F3-EC846EAD4598}"/>
              </a:ext>
            </a:extLst>
          </p:cNvPr>
          <p:cNvPicPr>
            <a:picLocks noChangeAspect="1"/>
          </p:cNvPicPr>
          <p:nvPr/>
        </p:nvPicPr>
        <p:blipFill>
          <a:blip r:embed="rId3"/>
          <a:stretch>
            <a:fillRect/>
          </a:stretch>
        </p:blipFill>
        <p:spPr>
          <a:xfrm>
            <a:off x="0" y="1"/>
            <a:ext cx="12192000" cy="6857999"/>
          </a:xfrm>
          <a:prstGeom prst="rect">
            <a:avLst/>
          </a:prstGeom>
        </p:spPr>
      </p:pic>
      <p:sp>
        <p:nvSpPr>
          <p:cNvPr id="6" name="Textfeld 5">
            <a:extLst>
              <a:ext uri="{FF2B5EF4-FFF2-40B4-BE49-F238E27FC236}">
                <a16:creationId xmlns:a16="http://schemas.microsoft.com/office/drawing/2014/main" id="{F681D481-7FBC-474F-A2AF-415DF73617B8}"/>
              </a:ext>
            </a:extLst>
          </p:cNvPr>
          <p:cNvSpPr txBox="1"/>
          <p:nvPr/>
        </p:nvSpPr>
        <p:spPr>
          <a:xfrm>
            <a:off x="2010175" y="1347800"/>
            <a:ext cx="8332310" cy="1384995"/>
          </a:xfrm>
          <a:prstGeom prst="rect">
            <a:avLst/>
          </a:prstGeom>
          <a:noFill/>
        </p:spPr>
        <p:txBody>
          <a:bodyPr wrap="square" rtlCol="0">
            <a:spAutoFit/>
          </a:bodyPr>
          <a:lstStyle/>
          <a:p>
            <a:pPr algn="ctr"/>
            <a:r>
              <a:rPr lang="de-DE" sz="2800" b="1" dirty="0">
                <a:solidFill>
                  <a:schemeClr val="bg1"/>
                </a:solidFill>
              </a:rPr>
              <a:t>Rund um Termine, Gremien, Projekte und Ausschüsse</a:t>
            </a:r>
          </a:p>
          <a:p>
            <a:pPr algn="ctr"/>
            <a:endParaRPr lang="de-DE" sz="2800" b="1" dirty="0">
              <a:solidFill>
                <a:schemeClr val="bg1"/>
              </a:solidFill>
            </a:endParaRPr>
          </a:p>
          <a:p>
            <a:pPr algn="ctr"/>
            <a:endParaRPr lang="de-DE" sz="2800" b="1" dirty="0">
              <a:solidFill>
                <a:schemeClr val="bg1"/>
              </a:solidFill>
            </a:endParaRP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2237" y="2494590"/>
            <a:ext cx="2230469" cy="3180633"/>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4159" y="2494590"/>
            <a:ext cx="1948138" cy="3180633"/>
          </a:xfrm>
          <a:prstGeom prst="rect">
            <a:avLst/>
          </a:prstGeom>
        </p:spPr>
      </p:pic>
    </p:spTree>
    <p:extLst>
      <p:ext uri="{BB962C8B-B14F-4D97-AF65-F5344CB8AC3E}">
        <p14:creationId xmlns:p14="http://schemas.microsoft.com/office/powerpoint/2010/main" val="2539109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4B4B77-EC5C-4ADA-B6F6-7157E67D9FCC}"/>
              </a:ext>
            </a:extLst>
          </p:cNvPr>
          <p:cNvSpPr>
            <a:spLocks noGrp="1"/>
          </p:cNvSpPr>
          <p:nvPr>
            <p:ph type="title"/>
          </p:nvPr>
        </p:nvSpPr>
        <p:spPr/>
        <p:txBody>
          <a:bodyPr/>
          <a:lstStyle/>
          <a:p>
            <a:endParaRPr lang="de-DE"/>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0278" y="1825625"/>
            <a:ext cx="3051444" cy="4351338"/>
          </a:xfrm>
        </p:spPr>
      </p:pic>
      <p:pic>
        <p:nvPicPr>
          <p:cNvPr id="4" name="Grafik 3">
            <a:extLst>
              <a:ext uri="{FF2B5EF4-FFF2-40B4-BE49-F238E27FC236}">
                <a16:creationId xmlns:a16="http://schemas.microsoft.com/office/drawing/2014/main" id="{FE9C8146-540D-4B56-84F3-EC846EAD4598}"/>
              </a:ext>
            </a:extLst>
          </p:cNvPr>
          <p:cNvPicPr>
            <a:picLocks noChangeAspect="1"/>
          </p:cNvPicPr>
          <p:nvPr/>
        </p:nvPicPr>
        <p:blipFill>
          <a:blip r:embed="rId3"/>
          <a:stretch>
            <a:fillRect/>
          </a:stretch>
        </p:blipFill>
        <p:spPr>
          <a:xfrm>
            <a:off x="0" y="0"/>
            <a:ext cx="12192000" cy="6857999"/>
          </a:xfrm>
          <a:prstGeom prst="rect">
            <a:avLst/>
          </a:prstGeom>
        </p:spPr>
      </p:pic>
      <p:sp>
        <p:nvSpPr>
          <p:cNvPr id="6" name="Textfeld 5">
            <a:extLst>
              <a:ext uri="{FF2B5EF4-FFF2-40B4-BE49-F238E27FC236}">
                <a16:creationId xmlns:a16="http://schemas.microsoft.com/office/drawing/2014/main" id="{F681D481-7FBC-474F-A2AF-415DF73617B8}"/>
              </a:ext>
            </a:extLst>
          </p:cNvPr>
          <p:cNvSpPr txBox="1"/>
          <p:nvPr/>
        </p:nvSpPr>
        <p:spPr>
          <a:xfrm>
            <a:off x="7444466" y="1246694"/>
            <a:ext cx="3631673" cy="4992457"/>
          </a:xfrm>
          <a:prstGeom prst="rect">
            <a:avLst/>
          </a:prstGeom>
          <a:noFill/>
        </p:spPr>
        <p:txBody>
          <a:bodyPr wrap="square" rtlCol="0">
            <a:spAutoFit/>
          </a:bodyPr>
          <a:lstStyle/>
          <a:p>
            <a:pPr algn="ctr">
              <a:lnSpc>
                <a:spcPct val="150000"/>
              </a:lnSpc>
            </a:pPr>
            <a:r>
              <a:rPr lang="de-DE" sz="3600" b="1" dirty="0">
                <a:solidFill>
                  <a:schemeClr val="bg1"/>
                </a:solidFill>
              </a:rPr>
              <a:t>Ausblick auf die Wahl 2026 mit unserem Wahlplakat und Beitrag auf der Homepage!</a:t>
            </a:r>
          </a:p>
        </p:txBody>
      </p:sp>
      <p:sp>
        <p:nvSpPr>
          <p:cNvPr id="3" name="Inhaltsplatzhalter 3">
            <a:extLst>
              <a:ext uri="{FF2B5EF4-FFF2-40B4-BE49-F238E27FC236}">
                <a16:creationId xmlns:a16="http://schemas.microsoft.com/office/drawing/2014/main" id="{4BB25A9C-206D-B072-0E37-897F5BC4777B}"/>
              </a:ext>
            </a:extLst>
          </p:cNvPr>
          <p:cNvSpPr txBox="1">
            <a:spLocks/>
          </p:cNvSpPr>
          <p:nvPr/>
        </p:nvSpPr>
        <p:spPr>
          <a:xfrm>
            <a:off x="577814" y="229514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2000" b="1" dirty="0">
              <a:solidFill>
                <a:schemeClr val="bg1"/>
              </a:solidFill>
              <a:latin typeface="Arial" panose="020B0604020202020204" pitchFamily="34" charset="0"/>
              <a:cs typeface="Arial" panose="020B0604020202020204" pitchFamily="34" charset="0"/>
            </a:endParaRPr>
          </a:p>
          <a:p>
            <a:endParaRPr lang="de-DE" sz="2000" b="1"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de-DE" sz="2000" b="1" dirty="0">
              <a:solidFill>
                <a:schemeClr val="bg1"/>
              </a:solidFill>
              <a:latin typeface="Arial" panose="020B0604020202020204" pitchFamily="34" charset="0"/>
              <a:cs typeface="Arial" panose="020B0604020202020204" pitchFamily="34" charset="0"/>
            </a:endParaRPr>
          </a:p>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pPr marL="0" indent="0">
              <a:buFont typeface="Arial" panose="020B0604020202020204" pitchFamily="34" charset="0"/>
              <a:buNone/>
            </a:pPr>
            <a:endParaRPr lang="de-DE" b="1"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de-DE" dirty="0">
              <a:solidFill>
                <a:schemeClr val="bg1"/>
              </a:solidFill>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593284B3-08DD-FD0A-3A59-BF96F25D60E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3944" y="1027906"/>
            <a:ext cx="4094469" cy="5790788"/>
          </a:xfrm>
          <a:prstGeom prst="rect">
            <a:avLst/>
          </a:prstGeom>
          <a:noFill/>
          <a:ln>
            <a:noFill/>
          </a:ln>
        </p:spPr>
      </p:pic>
    </p:spTree>
    <p:extLst>
      <p:ext uri="{BB962C8B-B14F-4D97-AF65-F5344CB8AC3E}">
        <p14:creationId xmlns:p14="http://schemas.microsoft.com/office/powerpoint/2010/main" val="4175527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D5C537-5570-4E34-840C-84BD325879F7}"/>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FD9C671E-498F-4B4E-A55A-4351A1CD09DB}"/>
              </a:ext>
            </a:extLst>
          </p:cNvPr>
          <p:cNvPicPr>
            <a:picLocks noChangeAspect="1"/>
          </p:cNvPicPr>
          <p:nvPr/>
        </p:nvPicPr>
        <p:blipFill>
          <a:blip r:embed="rId2"/>
          <a:stretch>
            <a:fillRect/>
          </a:stretch>
        </p:blipFill>
        <p:spPr>
          <a:xfrm>
            <a:off x="0" y="0"/>
            <a:ext cx="12192000" cy="6857239"/>
          </a:xfrm>
          <a:prstGeom prst="rect">
            <a:avLst/>
          </a:prstGeom>
        </p:spPr>
      </p:pic>
      <p:sp>
        <p:nvSpPr>
          <p:cNvPr id="5" name="Textfeld 4">
            <a:extLst>
              <a:ext uri="{FF2B5EF4-FFF2-40B4-BE49-F238E27FC236}">
                <a16:creationId xmlns:a16="http://schemas.microsoft.com/office/drawing/2014/main" id="{B3DAC121-B9D6-4191-AE49-84A97A412C53}"/>
              </a:ext>
            </a:extLst>
          </p:cNvPr>
          <p:cNvSpPr txBox="1"/>
          <p:nvPr/>
        </p:nvSpPr>
        <p:spPr>
          <a:xfrm>
            <a:off x="1514195" y="635987"/>
            <a:ext cx="9366451" cy="830997"/>
          </a:xfrm>
          <a:prstGeom prst="rect">
            <a:avLst/>
          </a:prstGeom>
          <a:noFill/>
        </p:spPr>
        <p:txBody>
          <a:bodyPr wrap="square" rtlCol="0">
            <a:spAutoFit/>
          </a:bodyPr>
          <a:lstStyle/>
          <a:p>
            <a:pPr algn="ctr"/>
            <a:endParaRPr lang="de-DE" sz="2400" b="0" i="0" u="none" strike="noStrike" baseline="0" dirty="0">
              <a:solidFill>
                <a:schemeClr val="bg1"/>
              </a:solidFill>
              <a:latin typeface="Arial" panose="020B0604020202020204" pitchFamily="34" charset="0"/>
            </a:endParaRPr>
          </a:p>
          <a:p>
            <a:pPr algn="ctr"/>
            <a:r>
              <a:rPr lang="de-DE" sz="2400" b="0" i="0" u="none" strike="noStrike" baseline="0" dirty="0">
                <a:solidFill>
                  <a:schemeClr val="bg1"/>
                </a:solidFill>
                <a:latin typeface="Arial" panose="020B0604020202020204" pitchFamily="34" charset="0"/>
              </a:rPr>
              <a:t> </a:t>
            </a:r>
          </a:p>
        </p:txBody>
      </p:sp>
      <p:sp>
        <p:nvSpPr>
          <p:cNvPr id="7" name="Rechteck 6">
            <a:extLst>
              <a:ext uri="{FF2B5EF4-FFF2-40B4-BE49-F238E27FC236}">
                <a16:creationId xmlns:a16="http://schemas.microsoft.com/office/drawing/2014/main" id="{E9B8E600-DFEA-4B23-9131-DD4D6C3C3B6D}"/>
              </a:ext>
            </a:extLst>
          </p:cNvPr>
          <p:cNvSpPr/>
          <p:nvPr/>
        </p:nvSpPr>
        <p:spPr>
          <a:xfrm>
            <a:off x="436699" y="2107178"/>
            <a:ext cx="11521442" cy="584775"/>
          </a:xfrm>
          <a:prstGeom prst="rect">
            <a:avLst/>
          </a:prstGeom>
        </p:spPr>
        <p:txBody>
          <a:bodyPr wrap="square">
            <a:spAutoFit/>
          </a:bodyPr>
          <a:lstStyle/>
          <a:p>
            <a:pPr algn="just"/>
            <a:r>
              <a:rPr lang="de-DE" dirty="0">
                <a:solidFill>
                  <a:schemeClr val="bg1"/>
                </a:solidFill>
                <a:latin typeface="Arial" panose="020B0604020202020204" pitchFamily="34" charset="0"/>
                <a:cs typeface="Arial" panose="020B0604020202020204" pitchFamily="34" charset="0"/>
              </a:rPr>
              <a:t> </a:t>
            </a:r>
          </a:p>
          <a:p>
            <a:endParaRPr lang="de-DE" sz="1400" kern="100" dirty="0">
              <a:solidFill>
                <a:schemeClr val="bg1"/>
              </a:solidFill>
              <a:latin typeface="Arial" panose="020B0604020202020204" pitchFamily="34" charset="0"/>
              <a:ea typeface="Aptos"/>
              <a:cs typeface="Arial" panose="020B0604020202020204" pitchFamily="34" charset="0"/>
            </a:endParaRPr>
          </a:p>
        </p:txBody>
      </p:sp>
      <p:sp>
        <p:nvSpPr>
          <p:cNvPr id="6" name="AutoShape 2" descr="Logo DZPG">
            <a:extLst>
              <a:ext uri="{FF2B5EF4-FFF2-40B4-BE49-F238E27FC236}">
                <a16:creationId xmlns:a16="http://schemas.microsoft.com/office/drawing/2014/main" id="{6B1D9C02-4677-4A17-BE14-9815AD86E6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Textfeld 10">
            <a:extLst>
              <a:ext uri="{FF2B5EF4-FFF2-40B4-BE49-F238E27FC236}">
                <a16:creationId xmlns:a16="http://schemas.microsoft.com/office/drawing/2014/main" id="{AEC7E731-CF90-FA2F-C7ED-63AFCEDD54F4}"/>
              </a:ext>
            </a:extLst>
          </p:cNvPr>
          <p:cNvSpPr txBox="1"/>
          <p:nvPr/>
        </p:nvSpPr>
        <p:spPr>
          <a:xfrm>
            <a:off x="1482807" y="1393039"/>
            <a:ext cx="9429226" cy="2597827"/>
          </a:xfrm>
          <a:prstGeom prst="rect">
            <a:avLst/>
          </a:prstGeom>
          <a:noFill/>
        </p:spPr>
        <p:txBody>
          <a:bodyPr wrap="square">
            <a:spAutoFit/>
          </a:bodyPr>
          <a:lstStyle/>
          <a:p>
            <a:pPr lvl="0" algn="ctr">
              <a:lnSpc>
                <a:spcPct val="150000"/>
              </a:lnSpc>
              <a:spcAft>
                <a:spcPts val="1000"/>
              </a:spcAft>
            </a:pPr>
            <a:r>
              <a:rPr lang="de-DE" sz="2800" b="1" dirty="0">
                <a:solidFill>
                  <a:schemeClr val="bg1"/>
                </a:solidFill>
                <a:effectLst/>
                <a:latin typeface="Arial" panose="020B0604020202020204" pitchFamily="34" charset="0"/>
                <a:ea typeface="Aptos" panose="020B0004020202020204" pitchFamily="34" charset="0"/>
                <a:cs typeface="Arial" panose="020B0604020202020204" pitchFamily="34" charset="0"/>
              </a:rPr>
              <a:t>Leon Pelikan ist Schüler aus Wetzlar und stellt sich, sein Engagement rund um die Themen Demokratie und Beteiligung in Schulen und mögliche </a:t>
            </a:r>
            <a:r>
              <a:rPr lang="de-DE" sz="2800"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KiJuPa</a:t>
            </a:r>
            <a:r>
              <a:rPr lang="de-DE" sz="2800" b="1" dirty="0">
                <a:solidFill>
                  <a:schemeClr val="bg1"/>
                </a:solidFill>
                <a:effectLst/>
                <a:latin typeface="Arial" panose="020B0604020202020204" pitchFamily="34" charset="0"/>
                <a:ea typeface="Aptos" panose="020B0004020202020204" pitchFamily="34" charset="0"/>
                <a:cs typeface="Arial" panose="020B0604020202020204" pitchFamily="34" charset="0"/>
              </a:rPr>
              <a:t>-Projekte vor</a:t>
            </a:r>
            <a:endParaRPr lang="de-DE" sz="2800" b="1" dirty="0">
              <a:solidFill>
                <a:schemeClr val="bg1"/>
              </a:solidFill>
              <a:effectLst/>
              <a:latin typeface="Arial" panose="020B0604020202020204" pitchFamily="34" charset="0"/>
              <a:ea typeface="Aptos" panose="020B0004020202020204" pitchFamily="34" charset="0"/>
              <a:cs typeface="Times New Roman" panose="02020603050405020304" pitchFamily="18" charset="0"/>
            </a:endParaRPr>
          </a:p>
        </p:txBody>
      </p:sp>
      <p:pic>
        <p:nvPicPr>
          <p:cNvPr id="8" name="Grafik 7">
            <a:extLst>
              <a:ext uri="{FF2B5EF4-FFF2-40B4-BE49-F238E27FC236}">
                <a16:creationId xmlns:a16="http://schemas.microsoft.com/office/drawing/2014/main" id="{771F9C87-6B7E-CA9C-BFD9-3DB135D6AB46}"/>
              </a:ext>
            </a:extLst>
          </p:cNvPr>
          <p:cNvPicPr>
            <a:picLocks noChangeAspect="1"/>
          </p:cNvPicPr>
          <p:nvPr/>
        </p:nvPicPr>
        <p:blipFill>
          <a:blip r:embed="rId3"/>
          <a:stretch>
            <a:fillRect/>
          </a:stretch>
        </p:blipFill>
        <p:spPr>
          <a:xfrm>
            <a:off x="8375808" y="3560078"/>
            <a:ext cx="2691384" cy="2917404"/>
          </a:xfrm>
          <a:prstGeom prst="rect">
            <a:avLst/>
          </a:prstGeom>
        </p:spPr>
      </p:pic>
      <p:sp>
        <p:nvSpPr>
          <p:cNvPr id="10" name="Textfeld 9">
            <a:extLst>
              <a:ext uri="{FF2B5EF4-FFF2-40B4-BE49-F238E27FC236}">
                <a16:creationId xmlns:a16="http://schemas.microsoft.com/office/drawing/2014/main" id="{1CF6B61A-0137-025B-8EB4-00EF762FD766}"/>
              </a:ext>
            </a:extLst>
          </p:cNvPr>
          <p:cNvSpPr txBox="1"/>
          <p:nvPr/>
        </p:nvSpPr>
        <p:spPr>
          <a:xfrm>
            <a:off x="436699" y="6338982"/>
            <a:ext cx="6158484" cy="276999"/>
          </a:xfrm>
          <a:prstGeom prst="rect">
            <a:avLst/>
          </a:prstGeom>
          <a:noFill/>
        </p:spPr>
        <p:txBody>
          <a:bodyPr wrap="square">
            <a:spAutoFit/>
          </a:bodyPr>
          <a:lstStyle/>
          <a:p>
            <a:r>
              <a:rPr lang="de-DE" sz="1200" dirty="0">
                <a:solidFill>
                  <a:schemeClr val="bg1"/>
                </a:solidFill>
              </a:rPr>
              <a:t>Bild Quelle: https://leon-pelikan.de/</a:t>
            </a:r>
          </a:p>
        </p:txBody>
      </p:sp>
    </p:spTree>
    <p:extLst>
      <p:ext uri="{BB962C8B-B14F-4D97-AF65-F5344CB8AC3E}">
        <p14:creationId xmlns:p14="http://schemas.microsoft.com/office/powerpoint/2010/main" val="1897022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4B4B77-EC5C-4ADA-B6F6-7157E67D9FCC}"/>
              </a:ext>
            </a:extLst>
          </p:cNvPr>
          <p:cNvSpPr>
            <a:spLocks noGrp="1"/>
          </p:cNvSpPr>
          <p:nvPr>
            <p:ph type="title"/>
          </p:nvPr>
        </p:nvSpPr>
        <p:spPr/>
        <p:txBody>
          <a:bodyPr/>
          <a:lstStyle/>
          <a:p>
            <a:endParaRPr lang="de-DE"/>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0278" y="1825625"/>
            <a:ext cx="3051444" cy="4351338"/>
          </a:xfrm>
        </p:spPr>
      </p:pic>
      <p:pic>
        <p:nvPicPr>
          <p:cNvPr id="4" name="Grafik 3">
            <a:extLst>
              <a:ext uri="{FF2B5EF4-FFF2-40B4-BE49-F238E27FC236}">
                <a16:creationId xmlns:a16="http://schemas.microsoft.com/office/drawing/2014/main" id="{FE9C8146-540D-4B56-84F3-EC846EAD4598}"/>
              </a:ext>
            </a:extLst>
          </p:cNvPr>
          <p:cNvPicPr>
            <a:picLocks noChangeAspect="1"/>
          </p:cNvPicPr>
          <p:nvPr/>
        </p:nvPicPr>
        <p:blipFill>
          <a:blip r:embed="rId3"/>
          <a:stretch>
            <a:fillRect/>
          </a:stretch>
        </p:blipFill>
        <p:spPr>
          <a:xfrm>
            <a:off x="0" y="1"/>
            <a:ext cx="12192000" cy="6857999"/>
          </a:xfrm>
          <a:prstGeom prst="rect">
            <a:avLst/>
          </a:prstGeom>
        </p:spPr>
      </p:pic>
      <p:sp>
        <p:nvSpPr>
          <p:cNvPr id="6" name="Textfeld 5">
            <a:extLst>
              <a:ext uri="{FF2B5EF4-FFF2-40B4-BE49-F238E27FC236}">
                <a16:creationId xmlns:a16="http://schemas.microsoft.com/office/drawing/2014/main" id="{F681D481-7FBC-474F-A2AF-415DF73617B8}"/>
              </a:ext>
            </a:extLst>
          </p:cNvPr>
          <p:cNvSpPr txBox="1"/>
          <p:nvPr/>
        </p:nvSpPr>
        <p:spPr>
          <a:xfrm>
            <a:off x="1929845" y="1027906"/>
            <a:ext cx="8332310" cy="1015663"/>
          </a:xfrm>
          <a:prstGeom prst="rect">
            <a:avLst/>
          </a:prstGeom>
          <a:noFill/>
        </p:spPr>
        <p:txBody>
          <a:bodyPr wrap="square" rtlCol="0">
            <a:spAutoFit/>
          </a:bodyPr>
          <a:lstStyle/>
          <a:p>
            <a:pPr algn="ctr"/>
            <a:r>
              <a:rPr lang="de-DE" sz="3200" b="1" dirty="0">
                <a:solidFill>
                  <a:schemeClr val="bg1"/>
                </a:solidFill>
              </a:rPr>
              <a:t>Ausblick auf die Wahl 2026</a:t>
            </a:r>
          </a:p>
          <a:p>
            <a:pPr algn="ctr"/>
            <a:endParaRPr lang="de-DE" sz="2800" b="1" dirty="0">
              <a:solidFill>
                <a:schemeClr val="bg1"/>
              </a:solidFill>
            </a:endParaRPr>
          </a:p>
        </p:txBody>
      </p:sp>
      <p:sp>
        <p:nvSpPr>
          <p:cNvPr id="3" name="Inhaltsplatzhalter 3">
            <a:extLst>
              <a:ext uri="{FF2B5EF4-FFF2-40B4-BE49-F238E27FC236}">
                <a16:creationId xmlns:a16="http://schemas.microsoft.com/office/drawing/2014/main" id="{4BB25A9C-206D-B072-0E37-897F5BC4777B}"/>
              </a:ext>
            </a:extLst>
          </p:cNvPr>
          <p:cNvSpPr txBox="1">
            <a:spLocks/>
          </p:cNvSpPr>
          <p:nvPr/>
        </p:nvSpPr>
        <p:spPr>
          <a:xfrm>
            <a:off x="594592" y="1803116"/>
            <a:ext cx="10515600" cy="494245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r>
              <a:rPr lang="de-DE" sz="2600" b="1" dirty="0">
                <a:solidFill>
                  <a:schemeClr val="bg1"/>
                </a:solidFill>
                <a:latin typeface="Arial" panose="020B0604020202020204" pitchFamily="34" charset="0"/>
                <a:cs typeface="Arial" panose="020B0604020202020204" pitchFamily="34" charset="0"/>
              </a:rPr>
              <a:t>Wahlzeitraum: </a:t>
            </a:r>
            <a:r>
              <a:rPr lang="de-DE" sz="2600" b="1" dirty="0">
                <a:solidFill>
                  <a:schemeClr val="bg1"/>
                </a:solidFill>
                <a:highlight>
                  <a:srgbClr val="FEC83D"/>
                </a:highlight>
                <a:latin typeface="Arial" panose="020B0604020202020204" pitchFamily="34" charset="0"/>
                <a:cs typeface="Arial" panose="020B0604020202020204" pitchFamily="34" charset="0"/>
              </a:rPr>
              <a:t>23.02.2026 – 13.03.2026</a:t>
            </a:r>
          </a:p>
          <a:p>
            <a:pPr marL="0" indent="0">
              <a:lnSpc>
                <a:spcPct val="160000"/>
              </a:lnSpc>
              <a:buNone/>
            </a:pPr>
            <a:r>
              <a:rPr lang="de-DE" sz="2600" b="1" dirty="0">
                <a:solidFill>
                  <a:schemeClr val="bg1"/>
                </a:solidFill>
                <a:latin typeface="Arial" panose="020B0604020202020204" pitchFamily="34" charset="0"/>
                <a:cs typeface="Arial" panose="020B0604020202020204" pitchFamily="34" charset="0"/>
              </a:rPr>
              <a:t>Aufstellen der Kandidierenden: </a:t>
            </a:r>
            <a:r>
              <a:rPr lang="de-DE" sz="2600" b="1" dirty="0">
                <a:solidFill>
                  <a:schemeClr val="bg1"/>
                </a:solidFill>
                <a:highlight>
                  <a:srgbClr val="FEC83D"/>
                </a:highlight>
                <a:latin typeface="Arial" panose="020B0604020202020204" pitchFamily="34" charset="0"/>
                <a:cs typeface="Arial" panose="020B0604020202020204" pitchFamily="34" charset="0"/>
              </a:rPr>
              <a:t>12.01.2026 – 23.01.2026</a:t>
            </a:r>
            <a:r>
              <a:rPr lang="de-DE" sz="2600" b="1" dirty="0">
                <a:solidFill>
                  <a:schemeClr val="bg1"/>
                </a:solidFill>
                <a:latin typeface="Arial" panose="020B0604020202020204" pitchFamily="34" charset="0"/>
                <a:cs typeface="Arial" panose="020B0604020202020204" pitchFamily="34" charset="0"/>
              </a:rPr>
              <a:t> </a:t>
            </a:r>
            <a:r>
              <a:rPr lang="de-DE" sz="2000" b="1"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de-DE" sz="2000" dirty="0">
                <a:solidFill>
                  <a:schemeClr val="bg1"/>
                </a:solidFill>
                <a:latin typeface="Arial" panose="020B0604020202020204" pitchFamily="34" charset="0"/>
                <a:cs typeface="Arial" panose="020B0604020202020204" pitchFamily="34" charset="0"/>
                <a:sym typeface="Wingdings" panose="05000000000000000000" pitchFamily="2" charset="2"/>
              </a:rPr>
              <a:t>parallel dazu gibt es Schulinfotouren!</a:t>
            </a:r>
          </a:p>
          <a:p>
            <a:pPr marL="0" indent="0">
              <a:lnSpc>
                <a:spcPct val="160000"/>
              </a:lnSpc>
              <a:buNone/>
            </a:pPr>
            <a:r>
              <a:rPr lang="de-DE" sz="2000" b="1" dirty="0">
                <a:solidFill>
                  <a:schemeClr val="bg1"/>
                </a:solidFill>
                <a:latin typeface="Arial" panose="020B0604020202020204" pitchFamily="34" charset="0"/>
                <a:cs typeface="Arial" panose="020B0604020202020204" pitchFamily="34" charset="0"/>
              </a:rPr>
              <a:t>Wer darf kandidieren? Kandidieren dürfen alle Kinder und Jugendlichen, …</a:t>
            </a:r>
          </a:p>
          <a:p>
            <a:pPr marL="0" indent="0">
              <a:lnSpc>
                <a:spcPct val="120000"/>
              </a:lnSpc>
              <a:buNone/>
            </a:pPr>
            <a:r>
              <a:rPr lang="de-DE" sz="2000" dirty="0">
                <a:solidFill>
                  <a:schemeClr val="bg1"/>
                </a:solidFill>
                <a:latin typeface="Arial" panose="020B0604020202020204" pitchFamily="34" charset="0"/>
                <a:cs typeface="Arial" panose="020B0604020202020204" pitchFamily="34" charset="0"/>
              </a:rPr>
              <a:t>-	…die zum Zeitpunkt der Wahl (Stichtag Fr, 13.03.2025) mindestens das 6. Lebensjahr vollendet haben und unter 18 Jahre alt sind.</a:t>
            </a:r>
          </a:p>
          <a:p>
            <a:pPr marL="0" indent="0">
              <a:lnSpc>
                <a:spcPct val="120000"/>
              </a:lnSpc>
              <a:buNone/>
            </a:pPr>
            <a:r>
              <a:rPr lang="de-DE" sz="2000" dirty="0">
                <a:solidFill>
                  <a:schemeClr val="bg1"/>
                </a:solidFill>
                <a:latin typeface="Arial" panose="020B0604020202020204" pitchFamily="34" charset="0"/>
                <a:cs typeface="Arial" panose="020B0604020202020204" pitchFamily="34" charset="0"/>
              </a:rPr>
              <a:t>-	… ihren Wohnsitz bzw. ihren Lebensmittelpunkt in Marburg haben.</a:t>
            </a:r>
          </a:p>
          <a:p>
            <a:pPr marL="0" indent="0">
              <a:lnSpc>
                <a:spcPct val="120000"/>
              </a:lnSpc>
              <a:buNone/>
            </a:pPr>
            <a:r>
              <a:rPr lang="de-DE" sz="2000" dirty="0">
                <a:solidFill>
                  <a:schemeClr val="bg1"/>
                </a:solidFill>
                <a:latin typeface="Arial" panose="020B0604020202020204" pitchFamily="34" charset="0"/>
                <a:cs typeface="Arial" panose="020B0604020202020204" pitchFamily="34" charset="0"/>
              </a:rPr>
              <a:t>-	… die eine allgemeinbildende Schule besuchen ODER eine Ausbildung machen.</a:t>
            </a:r>
          </a:p>
          <a:p>
            <a:pPr marL="0" indent="0">
              <a:lnSpc>
                <a:spcPct val="120000"/>
              </a:lnSpc>
              <a:buNone/>
            </a:pPr>
            <a:r>
              <a:rPr lang="de-DE" sz="2000" dirty="0">
                <a:solidFill>
                  <a:schemeClr val="bg1"/>
                </a:solidFill>
                <a:latin typeface="Arial" panose="020B0604020202020204" pitchFamily="34" charset="0"/>
                <a:cs typeface="Arial" panose="020B0604020202020204" pitchFamily="34" charset="0"/>
              </a:rPr>
              <a:t>-	AUSNAHME: Junge Menschen, die 18 Jahre und älter sind und die Schule noch nicht abgeschlossen haben, dürfen ebenfalls kandidieren. </a:t>
            </a:r>
          </a:p>
          <a:p>
            <a:pPr marL="0" indent="0">
              <a:buNone/>
            </a:pPr>
            <a:endParaRPr lang="de-DE" sz="2000" b="1" dirty="0">
              <a:solidFill>
                <a:schemeClr val="bg1"/>
              </a:solidFill>
              <a:latin typeface="Arial" panose="020B0604020202020204" pitchFamily="34" charset="0"/>
              <a:cs typeface="Arial" panose="020B0604020202020204" pitchFamily="34" charset="0"/>
            </a:endParaRPr>
          </a:p>
          <a:p>
            <a:endParaRPr lang="de-DE" sz="2000" b="1"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de-DE" sz="2000" b="1" dirty="0">
              <a:solidFill>
                <a:schemeClr val="bg1"/>
              </a:solidFill>
              <a:latin typeface="Arial" panose="020B0604020202020204" pitchFamily="34" charset="0"/>
              <a:cs typeface="Arial" panose="020B0604020202020204" pitchFamily="34" charset="0"/>
            </a:endParaRPr>
          </a:p>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pPr marL="0" indent="0">
              <a:buFont typeface="Arial" panose="020B0604020202020204" pitchFamily="34" charset="0"/>
              <a:buNone/>
            </a:pPr>
            <a:endParaRPr lang="de-DE" b="1"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de-D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3822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4B4B77-EC5C-4ADA-B6F6-7157E67D9FCC}"/>
              </a:ext>
            </a:extLst>
          </p:cNvPr>
          <p:cNvSpPr>
            <a:spLocks noGrp="1"/>
          </p:cNvSpPr>
          <p:nvPr>
            <p:ph type="title"/>
          </p:nvPr>
        </p:nvSpPr>
        <p:spPr/>
        <p:txBody>
          <a:bodyPr/>
          <a:lstStyle/>
          <a:p>
            <a:endParaRPr lang="de-DE"/>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0278" y="1825625"/>
            <a:ext cx="3051444" cy="4351338"/>
          </a:xfrm>
        </p:spPr>
      </p:pic>
      <p:pic>
        <p:nvPicPr>
          <p:cNvPr id="4" name="Grafik 3">
            <a:extLst>
              <a:ext uri="{FF2B5EF4-FFF2-40B4-BE49-F238E27FC236}">
                <a16:creationId xmlns:a16="http://schemas.microsoft.com/office/drawing/2014/main" id="{FE9C8146-540D-4B56-84F3-EC846EAD4598}"/>
              </a:ext>
            </a:extLst>
          </p:cNvPr>
          <p:cNvPicPr>
            <a:picLocks noChangeAspect="1"/>
          </p:cNvPicPr>
          <p:nvPr/>
        </p:nvPicPr>
        <p:blipFill>
          <a:blip r:embed="rId3"/>
          <a:stretch>
            <a:fillRect/>
          </a:stretch>
        </p:blipFill>
        <p:spPr>
          <a:xfrm>
            <a:off x="0" y="1"/>
            <a:ext cx="12192000" cy="6857999"/>
          </a:xfrm>
          <a:prstGeom prst="rect">
            <a:avLst/>
          </a:prstGeom>
        </p:spPr>
      </p:pic>
      <p:sp>
        <p:nvSpPr>
          <p:cNvPr id="6" name="Textfeld 5">
            <a:extLst>
              <a:ext uri="{FF2B5EF4-FFF2-40B4-BE49-F238E27FC236}">
                <a16:creationId xmlns:a16="http://schemas.microsoft.com/office/drawing/2014/main" id="{F681D481-7FBC-474F-A2AF-415DF73617B8}"/>
              </a:ext>
            </a:extLst>
          </p:cNvPr>
          <p:cNvSpPr txBox="1"/>
          <p:nvPr/>
        </p:nvSpPr>
        <p:spPr>
          <a:xfrm>
            <a:off x="2035342" y="978594"/>
            <a:ext cx="8332310" cy="1608133"/>
          </a:xfrm>
          <a:prstGeom prst="rect">
            <a:avLst/>
          </a:prstGeom>
          <a:noFill/>
        </p:spPr>
        <p:txBody>
          <a:bodyPr wrap="square" rtlCol="0">
            <a:spAutoFit/>
          </a:bodyPr>
          <a:lstStyle/>
          <a:p>
            <a:pPr algn="ctr"/>
            <a:r>
              <a:rPr lang="de-DE" sz="3200" b="1" dirty="0">
                <a:solidFill>
                  <a:schemeClr val="bg1"/>
                </a:solidFill>
              </a:rPr>
              <a:t>Ausblick auf die Wahl 2026 –</a:t>
            </a:r>
          </a:p>
          <a:p>
            <a:pPr algn="ctr"/>
            <a:endParaRPr lang="de-DE" sz="1050" b="1" dirty="0">
              <a:solidFill>
                <a:schemeClr val="bg1"/>
              </a:solidFill>
            </a:endParaRPr>
          </a:p>
          <a:p>
            <a:pPr algn="ctr"/>
            <a:r>
              <a:rPr lang="de-DE" sz="2800" b="1" dirty="0">
                <a:solidFill>
                  <a:schemeClr val="bg1"/>
                </a:solidFill>
              </a:rPr>
              <a:t>Welche Stadtteile und Schulen machen mit?</a:t>
            </a:r>
          </a:p>
          <a:p>
            <a:pPr algn="ctr"/>
            <a:endParaRPr lang="de-DE" sz="2800" b="1" dirty="0">
              <a:solidFill>
                <a:schemeClr val="bg1"/>
              </a:solidFill>
            </a:endParaRPr>
          </a:p>
        </p:txBody>
      </p:sp>
      <p:sp>
        <p:nvSpPr>
          <p:cNvPr id="3" name="Inhaltsplatzhalter 3">
            <a:extLst>
              <a:ext uri="{FF2B5EF4-FFF2-40B4-BE49-F238E27FC236}">
                <a16:creationId xmlns:a16="http://schemas.microsoft.com/office/drawing/2014/main" id="{4BB25A9C-206D-B072-0E37-897F5BC4777B}"/>
              </a:ext>
            </a:extLst>
          </p:cNvPr>
          <p:cNvSpPr txBox="1">
            <a:spLocks/>
          </p:cNvSpPr>
          <p:nvPr/>
        </p:nvSpPr>
        <p:spPr>
          <a:xfrm>
            <a:off x="619759" y="2325687"/>
            <a:ext cx="10515600" cy="466725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r>
              <a:rPr lang="de-DE" sz="2100" b="1" dirty="0">
                <a:solidFill>
                  <a:schemeClr val="bg1"/>
                </a:solidFill>
                <a:latin typeface="Arial" panose="020B0604020202020204" pitchFamily="34" charset="0"/>
                <a:cs typeface="Arial" panose="020B0604020202020204" pitchFamily="34" charset="0"/>
              </a:rPr>
              <a:t>Marburger Außenstadtteile: </a:t>
            </a:r>
            <a:r>
              <a:rPr lang="de-DE" sz="2000" dirty="0">
                <a:solidFill>
                  <a:schemeClr val="bg1"/>
                </a:solidFill>
                <a:latin typeface="Arial" panose="020B0604020202020204" pitchFamily="34" charset="0"/>
                <a:cs typeface="Arial" panose="020B0604020202020204" pitchFamily="34" charset="0"/>
              </a:rPr>
              <a:t>Bauerbach, </a:t>
            </a:r>
            <a:r>
              <a:rPr lang="de-DE" sz="2000" dirty="0" err="1">
                <a:solidFill>
                  <a:schemeClr val="bg1"/>
                </a:solidFill>
                <a:latin typeface="Arial" panose="020B0604020202020204" pitchFamily="34" charset="0"/>
                <a:cs typeface="Arial" panose="020B0604020202020204" pitchFamily="34" charset="0"/>
              </a:rPr>
              <a:t>Bortshausen</a:t>
            </a:r>
            <a:r>
              <a:rPr lang="de-DE" sz="2000" dirty="0">
                <a:solidFill>
                  <a:schemeClr val="bg1"/>
                </a:solidFill>
                <a:latin typeface="Arial" panose="020B0604020202020204" pitchFamily="34" charset="0"/>
                <a:cs typeface="Arial" panose="020B0604020202020204" pitchFamily="34" charset="0"/>
              </a:rPr>
              <a:t>, Cappel, </a:t>
            </a:r>
            <a:r>
              <a:rPr lang="de-DE" sz="2000" dirty="0" err="1">
                <a:solidFill>
                  <a:schemeClr val="bg1"/>
                </a:solidFill>
                <a:latin typeface="Arial" panose="020B0604020202020204" pitchFamily="34" charset="0"/>
                <a:cs typeface="Arial" panose="020B0604020202020204" pitchFamily="34" charset="0"/>
              </a:rPr>
              <a:t>Cyriaxweimar</a:t>
            </a:r>
            <a:r>
              <a:rPr lang="de-DE" sz="2000"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Dagobertshausen</a:t>
            </a:r>
            <a:r>
              <a:rPr lang="de-DE" sz="2000"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Dilschhausen</a:t>
            </a:r>
            <a:r>
              <a:rPr lang="de-DE" sz="2000"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Elnhausen</a:t>
            </a:r>
            <a:r>
              <a:rPr lang="de-DE" sz="2000"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Ginseldorf</a:t>
            </a:r>
            <a:r>
              <a:rPr lang="de-DE" sz="2000"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Gisselberg</a:t>
            </a:r>
            <a:r>
              <a:rPr lang="de-DE" sz="2000"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Haddamshausen</a:t>
            </a:r>
            <a:r>
              <a:rPr lang="de-DE" sz="2000"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Hermershausen</a:t>
            </a:r>
            <a:r>
              <a:rPr lang="de-DE" sz="2000" dirty="0">
                <a:solidFill>
                  <a:schemeClr val="bg1"/>
                </a:solidFill>
                <a:latin typeface="Arial" panose="020B0604020202020204" pitchFamily="34" charset="0"/>
                <a:cs typeface="Arial" panose="020B0604020202020204" pitchFamily="34" charset="0"/>
              </a:rPr>
              <a:t>, Marbach, Michelbach, </a:t>
            </a:r>
            <a:r>
              <a:rPr lang="de-DE" sz="2000" dirty="0" err="1">
                <a:solidFill>
                  <a:schemeClr val="bg1"/>
                </a:solidFill>
                <a:latin typeface="Arial" panose="020B0604020202020204" pitchFamily="34" charset="0"/>
                <a:cs typeface="Arial" panose="020B0604020202020204" pitchFamily="34" charset="0"/>
              </a:rPr>
              <a:t>Moischt</a:t>
            </a:r>
            <a:r>
              <a:rPr lang="de-DE" sz="2000" dirty="0">
                <a:solidFill>
                  <a:schemeClr val="bg1"/>
                </a:solidFill>
                <a:latin typeface="Arial" panose="020B0604020202020204" pitchFamily="34" charset="0"/>
                <a:cs typeface="Arial" panose="020B0604020202020204" pitchFamily="34" charset="0"/>
              </a:rPr>
              <a:t>, </a:t>
            </a:r>
            <a:r>
              <a:rPr lang="de-DE" sz="2000" dirty="0" err="1">
                <a:solidFill>
                  <a:schemeClr val="bg1"/>
                </a:solidFill>
                <a:latin typeface="Arial" panose="020B0604020202020204" pitchFamily="34" charset="0"/>
                <a:cs typeface="Arial" panose="020B0604020202020204" pitchFamily="34" charset="0"/>
              </a:rPr>
              <a:t>Ronhausen</a:t>
            </a:r>
            <a:r>
              <a:rPr lang="de-DE" sz="2000" dirty="0">
                <a:solidFill>
                  <a:schemeClr val="bg1"/>
                </a:solidFill>
                <a:latin typeface="Arial" panose="020B0604020202020204" pitchFamily="34" charset="0"/>
                <a:cs typeface="Arial" panose="020B0604020202020204" pitchFamily="34" charset="0"/>
              </a:rPr>
              <a:t>, Schröck, Wehrda, </a:t>
            </a:r>
            <a:r>
              <a:rPr lang="de-DE" sz="2000" dirty="0" err="1">
                <a:solidFill>
                  <a:schemeClr val="bg1"/>
                </a:solidFill>
                <a:latin typeface="Arial" panose="020B0604020202020204" pitchFamily="34" charset="0"/>
                <a:cs typeface="Arial" panose="020B0604020202020204" pitchFamily="34" charset="0"/>
              </a:rPr>
              <a:t>Wehrshausen</a:t>
            </a:r>
            <a:endParaRPr lang="de-DE" sz="2000" dirty="0">
              <a:solidFill>
                <a:schemeClr val="bg1"/>
              </a:solidFill>
              <a:latin typeface="Arial" panose="020B0604020202020204" pitchFamily="34" charset="0"/>
              <a:cs typeface="Arial" panose="020B0604020202020204" pitchFamily="34" charset="0"/>
            </a:endParaRPr>
          </a:p>
          <a:p>
            <a:pPr marL="0" indent="0">
              <a:buNone/>
            </a:pPr>
            <a:endParaRPr lang="de-DE" sz="2000" b="1" dirty="0">
              <a:solidFill>
                <a:schemeClr val="bg1"/>
              </a:solidFill>
              <a:latin typeface="Arial" panose="020B0604020202020204" pitchFamily="34" charset="0"/>
              <a:cs typeface="Arial" panose="020B0604020202020204" pitchFamily="34" charset="0"/>
            </a:endParaRPr>
          </a:p>
          <a:p>
            <a:pPr marL="0" indent="0">
              <a:lnSpc>
                <a:spcPct val="150000"/>
              </a:lnSpc>
              <a:buNone/>
            </a:pPr>
            <a:r>
              <a:rPr lang="de-DE" sz="2100" b="1" dirty="0">
                <a:solidFill>
                  <a:schemeClr val="bg1"/>
                </a:solidFill>
                <a:latin typeface="Arial" panose="020B0604020202020204" pitchFamily="34" charset="0"/>
                <a:cs typeface="Arial" panose="020B0604020202020204" pitchFamily="34" charset="0"/>
              </a:rPr>
              <a:t>Schulen: </a:t>
            </a:r>
            <a:r>
              <a:rPr lang="de-DE" sz="2000" dirty="0">
                <a:solidFill>
                  <a:schemeClr val="bg1"/>
                </a:solidFill>
                <a:latin typeface="Arial" panose="020B0604020202020204" pitchFamily="34" charset="0"/>
                <a:cs typeface="Arial" panose="020B0604020202020204" pitchFamily="34" charset="0"/>
              </a:rPr>
              <a:t>Astrid-Lindgren-Schule, Bettina-von-Arnim-Schule, Brüder-Grimm-Schule, Carl-Strehl-Schule, Daniel-</a:t>
            </a:r>
            <a:r>
              <a:rPr lang="de-DE" sz="2000" dirty="0" err="1">
                <a:solidFill>
                  <a:schemeClr val="bg1"/>
                </a:solidFill>
                <a:latin typeface="Arial" panose="020B0604020202020204" pitchFamily="34" charset="0"/>
                <a:cs typeface="Arial" panose="020B0604020202020204" pitchFamily="34" charset="0"/>
              </a:rPr>
              <a:t>Cederberg</a:t>
            </a:r>
            <a:r>
              <a:rPr lang="de-DE" sz="2000" dirty="0">
                <a:solidFill>
                  <a:schemeClr val="bg1"/>
                </a:solidFill>
                <a:latin typeface="Arial" panose="020B0604020202020204" pitchFamily="34" charset="0"/>
                <a:cs typeface="Arial" panose="020B0604020202020204" pitchFamily="34" charset="0"/>
              </a:rPr>
              <a:t>-Schule, Elisabethschule, Emil-von-Behring-Schule, Erich-Kästner-Schule, Freie Schule, Freie Waldorfschule, Gerhart-Hauptmann-Schule, Geschwister-Scholl-Schule, Grundschule Marbach, Grundschule Michelbach, Gymnasium </a:t>
            </a:r>
            <a:r>
              <a:rPr lang="de-DE" sz="2000" dirty="0" err="1">
                <a:solidFill>
                  <a:schemeClr val="bg1"/>
                </a:solidFill>
                <a:latin typeface="Arial" panose="020B0604020202020204" pitchFamily="34" charset="0"/>
                <a:cs typeface="Arial" panose="020B0604020202020204" pitchFamily="34" charset="0"/>
              </a:rPr>
              <a:t>Philippinum</a:t>
            </a:r>
            <a:r>
              <a:rPr lang="de-DE" sz="2000" dirty="0">
                <a:solidFill>
                  <a:schemeClr val="bg1"/>
                </a:solidFill>
                <a:latin typeface="Arial" panose="020B0604020202020204" pitchFamily="34" charset="0"/>
                <a:cs typeface="Arial" panose="020B0604020202020204" pitchFamily="34" charset="0"/>
              </a:rPr>
              <a:t>, Maria-von-Bethanien-Schule, Martin-Luther-Schule, Montessori-Schule, Mosaikschule, Otto-</a:t>
            </a:r>
            <a:r>
              <a:rPr lang="de-DE" sz="2000" dirty="0" err="1">
                <a:solidFill>
                  <a:schemeClr val="bg1"/>
                </a:solidFill>
                <a:latin typeface="Arial" panose="020B0604020202020204" pitchFamily="34" charset="0"/>
                <a:cs typeface="Arial" panose="020B0604020202020204" pitchFamily="34" charset="0"/>
              </a:rPr>
              <a:t>Ubbelohde</a:t>
            </a:r>
            <a:r>
              <a:rPr lang="de-DE" sz="2000" dirty="0">
                <a:solidFill>
                  <a:schemeClr val="bg1"/>
                </a:solidFill>
                <a:latin typeface="Arial" panose="020B0604020202020204" pitchFamily="34" charset="0"/>
                <a:cs typeface="Arial" panose="020B0604020202020204" pitchFamily="34" charset="0"/>
              </a:rPr>
              <a:t>-Schule, Richtsberg-Gesamtschule, Schule am </a:t>
            </a:r>
            <a:r>
              <a:rPr lang="de-DE" sz="2000" dirty="0" err="1">
                <a:solidFill>
                  <a:schemeClr val="bg1"/>
                </a:solidFill>
                <a:latin typeface="Arial" panose="020B0604020202020204" pitchFamily="34" charset="0"/>
                <a:cs typeface="Arial" panose="020B0604020202020204" pitchFamily="34" charset="0"/>
              </a:rPr>
              <a:t>Schwanhof</a:t>
            </a:r>
            <a:r>
              <a:rPr lang="de-DE" sz="2000" dirty="0">
                <a:solidFill>
                  <a:schemeClr val="bg1"/>
                </a:solidFill>
                <a:latin typeface="Arial" panose="020B0604020202020204" pitchFamily="34" charset="0"/>
                <a:cs typeface="Arial" panose="020B0604020202020204" pitchFamily="34" charset="0"/>
              </a:rPr>
              <a:t>, Sophie-von-Brabant-Schule, Steinmühle Gymnasium – Bilinguale Grundschule, Tausendfüßler-Schule, Verbund Grundschulen-West, Waldschule Wehrda</a:t>
            </a:r>
          </a:p>
          <a:p>
            <a:endParaRPr lang="de-DE" sz="2000" b="1"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de-DE" sz="2000" b="1" dirty="0">
              <a:solidFill>
                <a:schemeClr val="bg1"/>
              </a:solidFill>
              <a:latin typeface="Arial" panose="020B0604020202020204" pitchFamily="34" charset="0"/>
              <a:cs typeface="Arial" panose="020B0604020202020204" pitchFamily="34" charset="0"/>
            </a:endParaRPr>
          </a:p>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pPr marL="0" indent="0">
              <a:buFont typeface="Arial" panose="020B0604020202020204" pitchFamily="34" charset="0"/>
              <a:buNone/>
            </a:pPr>
            <a:endParaRPr lang="de-DE" b="1"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de-D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0998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46DAEF-F8EC-4717-AF1A-CF5926447600}"/>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ACF8F653-1CEF-42ED-8A0A-A48EF2EB8744}"/>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FA2C0E95-9DE5-4182-946C-AA0B81657782}"/>
              </a:ext>
            </a:extLst>
          </p:cNvPr>
          <p:cNvPicPr>
            <a:picLocks noChangeAspect="1"/>
          </p:cNvPicPr>
          <p:nvPr/>
        </p:nvPicPr>
        <p:blipFill>
          <a:blip r:embed="rId2"/>
          <a:stretch>
            <a:fillRect/>
          </a:stretch>
        </p:blipFill>
        <p:spPr>
          <a:xfrm>
            <a:off x="-1" y="1"/>
            <a:ext cx="12192000" cy="6857999"/>
          </a:xfrm>
          <a:prstGeom prst="rect">
            <a:avLst/>
          </a:prstGeom>
        </p:spPr>
      </p:pic>
      <p:sp>
        <p:nvSpPr>
          <p:cNvPr id="7" name="Rechteck 6"/>
          <p:cNvSpPr/>
          <p:nvPr/>
        </p:nvSpPr>
        <p:spPr>
          <a:xfrm>
            <a:off x="2385483" y="1480434"/>
            <a:ext cx="7421033" cy="1143070"/>
          </a:xfrm>
          <a:prstGeom prst="rect">
            <a:avLst/>
          </a:prstGeom>
        </p:spPr>
        <p:txBody>
          <a:bodyPr wrap="square">
            <a:spAutoFit/>
          </a:bodyPr>
          <a:lstStyle/>
          <a:p>
            <a:pPr lvl="0" algn="ctr">
              <a:lnSpc>
                <a:spcPct val="150000"/>
              </a:lnSpc>
            </a:pPr>
            <a:r>
              <a:rPr lang="de-DE" sz="2400" b="1" dirty="0">
                <a:solidFill>
                  <a:schemeClr val="bg1"/>
                </a:solidFill>
                <a:uFill>
                  <a:solidFill>
                    <a:srgbClr val="000000"/>
                  </a:solidFill>
                </a:uFill>
                <a:ea typeface="Arial Unicode MS"/>
                <a:cs typeface="Arial" panose="020B0604020202020204" pitchFamily="34" charset="0"/>
              </a:rPr>
              <a:t>An dieser Stelle werden die gestellten Fragen aus der letzten Sitzung beantwortet und neue gesammelt</a:t>
            </a:r>
          </a:p>
        </p:txBody>
      </p:sp>
      <p:pic>
        <p:nvPicPr>
          <p:cNvPr id="11" name="Grafik 10">
            <a:extLst>
              <a:ext uri="{FF2B5EF4-FFF2-40B4-BE49-F238E27FC236}">
                <a16:creationId xmlns:a16="http://schemas.microsoft.com/office/drawing/2014/main" id="{093D799A-8435-483A-BFFF-2AF9AFFA6780}"/>
              </a:ext>
            </a:extLst>
          </p:cNvPr>
          <p:cNvPicPr>
            <a:picLocks noChangeAspect="1"/>
          </p:cNvPicPr>
          <p:nvPr/>
        </p:nvPicPr>
        <p:blipFill>
          <a:blip r:embed="rId3"/>
          <a:stretch>
            <a:fillRect/>
          </a:stretch>
        </p:blipFill>
        <p:spPr>
          <a:xfrm>
            <a:off x="3842220" y="2972248"/>
            <a:ext cx="4700970" cy="3275737"/>
          </a:xfrm>
          <a:prstGeom prst="rect">
            <a:avLst/>
          </a:prstGeom>
        </p:spPr>
      </p:pic>
    </p:spTree>
    <p:extLst>
      <p:ext uri="{BB962C8B-B14F-4D97-AF65-F5344CB8AC3E}">
        <p14:creationId xmlns:p14="http://schemas.microsoft.com/office/powerpoint/2010/main" val="1494073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46DAEF-F8EC-4717-AF1A-CF5926447600}"/>
              </a:ext>
            </a:extLst>
          </p:cNvPr>
          <p:cNvSpPr>
            <a:spLocks noGrp="1"/>
          </p:cNvSpPr>
          <p:nvPr>
            <p:ph type="title"/>
          </p:nvPr>
        </p:nvSpPr>
        <p:spPr/>
        <p:txBody>
          <a:bodyPr/>
          <a:lstStyle/>
          <a:p>
            <a:endParaRPr lang="de-DE"/>
          </a:p>
        </p:txBody>
      </p:sp>
      <p:pic>
        <p:nvPicPr>
          <p:cNvPr id="16" name="Inhaltsplatzhalter 15">
            <a:extLst>
              <a:ext uri="{FF2B5EF4-FFF2-40B4-BE49-F238E27FC236}">
                <a16:creationId xmlns:a16="http://schemas.microsoft.com/office/drawing/2014/main" id="{B4CB8A92-E9CB-2A53-1933-FBF3922CCB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8079" y="3914445"/>
            <a:ext cx="2878411" cy="2262517"/>
          </a:xfrm>
        </p:spPr>
      </p:pic>
      <p:pic>
        <p:nvPicPr>
          <p:cNvPr id="4" name="Grafik 3">
            <a:extLst>
              <a:ext uri="{FF2B5EF4-FFF2-40B4-BE49-F238E27FC236}">
                <a16:creationId xmlns:a16="http://schemas.microsoft.com/office/drawing/2014/main" id="{FA2C0E95-9DE5-4182-946C-AA0B8165778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feld 4">
            <a:extLst>
              <a:ext uri="{FF2B5EF4-FFF2-40B4-BE49-F238E27FC236}">
                <a16:creationId xmlns:a16="http://schemas.microsoft.com/office/drawing/2014/main" id="{1EEBB564-3B4F-00BC-967B-EF6993D713EA}"/>
              </a:ext>
            </a:extLst>
          </p:cNvPr>
          <p:cNvSpPr txBox="1"/>
          <p:nvPr/>
        </p:nvSpPr>
        <p:spPr>
          <a:xfrm>
            <a:off x="1335024" y="1027906"/>
            <a:ext cx="9601200" cy="1143070"/>
          </a:xfrm>
          <a:prstGeom prst="rect">
            <a:avLst/>
          </a:prstGeom>
          <a:noFill/>
        </p:spPr>
        <p:txBody>
          <a:bodyPr wrap="square">
            <a:spAutoFit/>
          </a:bodyPr>
          <a:lstStyle/>
          <a:p>
            <a:pPr algn="ctr">
              <a:lnSpc>
                <a:spcPct val="150000"/>
              </a:lnSpc>
            </a:pPr>
            <a:r>
              <a:rPr lang="de-DE" sz="2400" b="1" dirty="0">
                <a:solidFill>
                  <a:schemeClr val="bg1"/>
                </a:solidFill>
              </a:rPr>
              <a:t>Frage aus dem Vorstand: Lieber Moritz, welche drei Fragen wolltest Du schon immer mal dem </a:t>
            </a:r>
            <a:r>
              <a:rPr lang="de-DE" sz="2400" b="1" dirty="0" err="1">
                <a:solidFill>
                  <a:schemeClr val="bg1"/>
                </a:solidFill>
              </a:rPr>
              <a:t>KiJuPa</a:t>
            </a:r>
            <a:r>
              <a:rPr lang="de-DE" sz="2400" b="1" dirty="0">
                <a:solidFill>
                  <a:schemeClr val="bg1"/>
                </a:solidFill>
              </a:rPr>
              <a:t> stellen?</a:t>
            </a:r>
          </a:p>
        </p:txBody>
      </p:sp>
      <p:sp>
        <p:nvSpPr>
          <p:cNvPr id="6" name="Textfeld 5">
            <a:extLst>
              <a:ext uri="{FF2B5EF4-FFF2-40B4-BE49-F238E27FC236}">
                <a16:creationId xmlns:a16="http://schemas.microsoft.com/office/drawing/2014/main" id="{11953BAF-F5BB-1704-5CB2-0D16ED1E9245}"/>
              </a:ext>
            </a:extLst>
          </p:cNvPr>
          <p:cNvSpPr txBox="1"/>
          <p:nvPr/>
        </p:nvSpPr>
        <p:spPr>
          <a:xfrm>
            <a:off x="569214" y="2623941"/>
            <a:ext cx="11274552" cy="3477875"/>
          </a:xfrm>
          <a:prstGeom prst="rect">
            <a:avLst/>
          </a:prstGeom>
          <a:noFill/>
        </p:spPr>
        <p:txBody>
          <a:bodyPr wrap="square" rtlCol="0">
            <a:spAutoFit/>
          </a:bodyPr>
          <a:lstStyle/>
          <a:p>
            <a:pPr marL="342900" indent="-342900" algn="ctr">
              <a:buAutoNum type="alphaLcParenR"/>
            </a:pPr>
            <a:r>
              <a:rPr lang="de-DE" sz="2000" dirty="0">
                <a:solidFill>
                  <a:schemeClr val="bg1"/>
                </a:solidFill>
                <a:latin typeface="Arial" panose="020B0604020202020204" pitchFamily="34" charset="0"/>
                <a:cs typeface="Arial" panose="020B0604020202020204" pitchFamily="34" charset="0"/>
              </a:rPr>
              <a:t>Warum seid Ihr im </a:t>
            </a:r>
            <a:r>
              <a:rPr lang="de-DE" sz="2000" dirty="0" err="1">
                <a:solidFill>
                  <a:schemeClr val="bg1"/>
                </a:solidFill>
                <a:latin typeface="Arial" panose="020B0604020202020204" pitchFamily="34" charset="0"/>
                <a:cs typeface="Arial" panose="020B0604020202020204" pitchFamily="34" charset="0"/>
              </a:rPr>
              <a:t>KiJuPa</a:t>
            </a:r>
            <a:r>
              <a:rPr lang="de-DE" sz="2000" dirty="0">
                <a:solidFill>
                  <a:schemeClr val="bg1"/>
                </a:solidFill>
                <a:latin typeface="Arial" panose="020B0604020202020204" pitchFamily="34" charset="0"/>
                <a:cs typeface="Arial" panose="020B0604020202020204" pitchFamily="34" charset="0"/>
              </a:rPr>
              <a:t>?</a:t>
            </a:r>
          </a:p>
          <a:p>
            <a:pPr marL="342900" indent="-342900" algn="ctr">
              <a:buAutoNum type="alphaLcParenR"/>
            </a:pPr>
            <a:endParaRPr lang="de-DE" sz="2000" dirty="0">
              <a:solidFill>
                <a:schemeClr val="bg1"/>
              </a:solidFill>
              <a:latin typeface="Arial" panose="020B0604020202020204" pitchFamily="34" charset="0"/>
              <a:cs typeface="Arial" panose="020B0604020202020204" pitchFamily="34" charset="0"/>
            </a:endParaRPr>
          </a:p>
          <a:p>
            <a:pPr algn="ctr"/>
            <a:endParaRPr lang="de-DE" sz="2000" dirty="0">
              <a:solidFill>
                <a:schemeClr val="bg1"/>
              </a:solidFill>
              <a:latin typeface="Arial" panose="020B0604020202020204" pitchFamily="34" charset="0"/>
              <a:cs typeface="Arial" panose="020B0604020202020204" pitchFamily="34" charset="0"/>
            </a:endParaRPr>
          </a:p>
          <a:p>
            <a:pPr marL="342900" indent="-342900" algn="ctr">
              <a:buAutoNum type="alphaLcParenR"/>
            </a:pPr>
            <a:endParaRPr lang="de-DE" sz="2000" dirty="0">
              <a:solidFill>
                <a:schemeClr val="bg1"/>
              </a:solidFill>
              <a:latin typeface="Arial" panose="020B0604020202020204" pitchFamily="34" charset="0"/>
              <a:cs typeface="Arial" panose="020B0604020202020204" pitchFamily="34" charset="0"/>
            </a:endParaRPr>
          </a:p>
          <a:p>
            <a:pPr marL="342900" indent="-342900" algn="ctr">
              <a:buAutoNum type="alphaLcParenR"/>
            </a:pPr>
            <a:endParaRPr lang="de-DE" sz="2000" dirty="0">
              <a:solidFill>
                <a:schemeClr val="bg1"/>
              </a:solidFill>
              <a:latin typeface="Arial" panose="020B0604020202020204" pitchFamily="34" charset="0"/>
              <a:cs typeface="Arial" panose="020B0604020202020204" pitchFamily="34" charset="0"/>
            </a:endParaRPr>
          </a:p>
          <a:p>
            <a:pPr marL="342900" indent="-342900" algn="ctr">
              <a:buAutoNum type="alphaLcParenR"/>
            </a:pPr>
            <a:r>
              <a:rPr lang="de-DE" sz="2000" dirty="0">
                <a:solidFill>
                  <a:schemeClr val="bg1"/>
                </a:solidFill>
                <a:latin typeface="Arial" panose="020B0604020202020204" pitchFamily="34" charset="0"/>
                <a:cs typeface="Arial" panose="020B0604020202020204" pitchFamily="34" charset="0"/>
              </a:rPr>
              <a:t>Stellt Ihr Euch das nächste mal wieder zur Wahl auf?</a:t>
            </a:r>
          </a:p>
          <a:p>
            <a:pPr marL="342900" indent="-342900" algn="ctr">
              <a:buAutoNum type="alphaLcParenR"/>
            </a:pPr>
            <a:endParaRPr lang="de-DE" sz="2000" dirty="0">
              <a:solidFill>
                <a:schemeClr val="bg1"/>
              </a:solidFill>
              <a:latin typeface="Arial" panose="020B0604020202020204" pitchFamily="34" charset="0"/>
              <a:cs typeface="Arial" panose="020B0604020202020204" pitchFamily="34" charset="0"/>
            </a:endParaRPr>
          </a:p>
          <a:p>
            <a:pPr marL="342900" indent="-342900" algn="ctr">
              <a:buAutoNum type="alphaLcParenR"/>
            </a:pPr>
            <a:endParaRPr lang="de-DE" sz="2000" dirty="0">
              <a:solidFill>
                <a:schemeClr val="bg1"/>
              </a:solidFill>
              <a:latin typeface="Arial" panose="020B0604020202020204" pitchFamily="34" charset="0"/>
              <a:cs typeface="Arial" panose="020B0604020202020204" pitchFamily="34" charset="0"/>
            </a:endParaRPr>
          </a:p>
          <a:p>
            <a:pPr marL="342900" indent="-342900" algn="ctr">
              <a:buAutoNum type="alphaLcParenR"/>
            </a:pPr>
            <a:endParaRPr lang="de-DE" sz="2000" dirty="0">
              <a:solidFill>
                <a:schemeClr val="bg1"/>
              </a:solidFill>
              <a:latin typeface="Arial" panose="020B0604020202020204" pitchFamily="34" charset="0"/>
              <a:cs typeface="Arial" panose="020B0604020202020204" pitchFamily="34" charset="0"/>
            </a:endParaRPr>
          </a:p>
          <a:p>
            <a:pPr marL="342900" indent="-342900" algn="ctr">
              <a:buAutoNum type="alphaLcParenR"/>
            </a:pPr>
            <a:endParaRPr lang="de-DE" sz="2000" dirty="0">
              <a:solidFill>
                <a:schemeClr val="bg1"/>
              </a:solidFill>
              <a:latin typeface="Arial" panose="020B0604020202020204" pitchFamily="34" charset="0"/>
              <a:cs typeface="Arial" panose="020B0604020202020204" pitchFamily="34" charset="0"/>
            </a:endParaRPr>
          </a:p>
          <a:p>
            <a:pPr marL="342900" indent="-342900" algn="ctr">
              <a:buAutoNum type="alphaLcParenR"/>
            </a:pPr>
            <a:r>
              <a:rPr lang="de-DE" sz="2000" dirty="0">
                <a:solidFill>
                  <a:schemeClr val="bg1"/>
                </a:solidFill>
                <a:latin typeface="Arial" panose="020B0604020202020204" pitchFamily="34" charset="0"/>
                <a:cs typeface="Arial" panose="020B0604020202020204" pitchFamily="34" charset="0"/>
              </a:rPr>
              <a:t>Was sollte es 2026 im </a:t>
            </a:r>
            <a:r>
              <a:rPr lang="de-DE" sz="2000" dirty="0" err="1">
                <a:solidFill>
                  <a:schemeClr val="bg1"/>
                </a:solidFill>
                <a:latin typeface="Arial" panose="020B0604020202020204" pitchFamily="34" charset="0"/>
                <a:cs typeface="Arial" panose="020B0604020202020204" pitchFamily="34" charset="0"/>
              </a:rPr>
              <a:t>KiJuPa</a:t>
            </a:r>
            <a:r>
              <a:rPr lang="de-DE" sz="2000" dirty="0">
                <a:solidFill>
                  <a:schemeClr val="bg1"/>
                </a:solidFill>
                <a:latin typeface="Arial" panose="020B0604020202020204" pitchFamily="34" charset="0"/>
                <a:cs typeface="Arial" panose="020B0604020202020204" pitchFamily="34" charset="0"/>
              </a:rPr>
              <a:t> unbedingt geben ?</a:t>
            </a:r>
          </a:p>
        </p:txBody>
      </p:sp>
    </p:spTree>
    <p:extLst>
      <p:ext uri="{BB962C8B-B14F-4D97-AF65-F5344CB8AC3E}">
        <p14:creationId xmlns:p14="http://schemas.microsoft.com/office/powerpoint/2010/main" val="12000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7C6B26F-C498-4807-9235-38CB18771950}"/>
              </a:ext>
            </a:extLst>
          </p:cNvPr>
          <p:cNvPicPr>
            <a:picLocks noChangeAspect="1"/>
          </p:cNvPicPr>
          <p:nvPr/>
        </p:nvPicPr>
        <p:blipFill>
          <a:blip r:embed="rId2"/>
          <a:stretch>
            <a:fillRect/>
          </a:stretch>
        </p:blipFill>
        <p:spPr>
          <a:xfrm>
            <a:off x="0" y="1"/>
            <a:ext cx="12192000" cy="6857999"/>
          </a:xfrm>
          <a:prstGeom prst="rect">
            <a:avLst/>
          </a:prstGeom>
        </p:spPr>
      </p:pic>
      <p:sp>
        <p:nvSpPr>
          <p:cNvPr id="4" name="Inhaltsplatzhalter 3"/>
          <p:cNvSpPr>
            <a:spLocks noGrp="1"/>
          </p:cNvSpPr>
          <p:nvPr>
            <p:ph idx="1"/>
          </p:nvPr>
        </p:nvSpPr>
        <p:spPr>
          <a:xfrm>
            <a:off x="612041" y="1518407"/>
            <a:ext cx="10657114" cy="5159230"/>
          </a:xfrm>
        </p:spPr>
        <p:txBody>
          <a:bodyPr>
            <a:normAutofit lnSpcReduction="10000"/>
          </a:bodyPr>
          <a:lstStyle/>
          <a:p>
            <a:pPr marL="0" indent="0">
              <a:buNone/>
            </a:pPr>
            <a:r>
              <a:rPr lang="de-DE" sz="2400" b="1" dirty="0">
                <a:solidFill>
                  <a:schemeClr val="bg1"/>
                </a:solidFill>
                <a:latin typeface="Arial" panose="020B0604020202020204" pitchFamily="34" charset="0"/>
                <a:cs typeface="Arial" panose="020B0604020202020204" pitchFamily="34" charset="0"/>
              </a:rPr>
              <a:t>Termine bis zu den Winterferien:</a:t>
            </a:r>
          </a:p>
          <a:p>
            <a:pPr marL="0" indent="0">
              <a:buNone/>
            </a:pPr>
            <a:endParaRPr lang="de-DE" b="1" dirty="0">
              <a:solidFill>
                <a:schemeClr val="bg1"/>
              </a:solidFill>
            </a:endParaRPr>
          </a:p>
          <a:p>
            <a:r>
              <a:rPr lang="de-DE" b="1" dirty="0" err="1">
                <a:solidFill>
                  <a:schemeClr val="bg1"/>
                </a:solidFill>
              </a:rPr>
              <a:t>KiJuPa</a:t>
            </a:r>
            <a:r>
              <a:rPr lang="de-DE" b="1" dirty="0">
                <a:solidFill>
                  <a:schemeClr val="bg1"/>
                </a:solidFill>
              </a:rPr>
              <a:t>-Backen: Winterliches aus dem Ofen </a:t>
            </a:r>
            <a:r>
              <a:rPr lang="de-DE" dirty="0">
                <a:solidFill>
                  <a:schemeClr val="bg1"/>
                </a:solidFill>
              </a:rPr>
              <a:t>Mo, 08.12.2025 von 16:00-18:00, Treffpunkt: Haus der Jugend, Raum 201/202 (Küche)</a:t>
            </a:r>
          </a:p>
          <a:p>
            <a:endParaRPr lang="de-DE" sz="1600" dirty="0">
              <a:solidFill>
                <a:schemeClr val="bg1"/>
              </a:solidFill>
            </a:endParaRPr>
          </a:p>
          <a:p>
            <a:endParaRPr lang="de-DE" sz="1600" dirty="0">
              <a:solidFill>
                <a:schemeClr val="bg1"/>
              </a:solidFill>
            </a:endParaRPr>
          </a:p>
          <a:p>
            <a:r>
              <a:rPr lang="de-DE" dirty="0">
                <a:solidFill>
                  <a:schemeClr val="bg1"/>
                </a:solidFill>
              </a:rPr>
              <a:t>Der neue Terminplan kommt im Januar!</a:t>
            </a:r>
          </a:p>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pPr marL="0" indent="0">
              <a:buNone/>
            </a:pPr>
            <a:endParaRPr lang="de-DE" sz="1000" b="1" dirty="0">
              <a:solidFill>
                <a:schemeClr val="bg1"/>
              </a:solidFill>
              <a:latin typeface="Arial" panose="020B0604020202020204" pitchFamily="34" charset="0"/>
              <a:cs typeface="Arial" panose="020B0604020202020204" pitchFamily="34" charset="0"/>
            </a:endParaRPr>
          </a:p>
          <a:p>
            <a:pPr marL="0" indent="0">
              <a:buNone/>
            </a:pPr>
            <a:endParaRPr lang="de-DE" sz="1000" b="1" dirty="0">
              <a:solidFill>
                <a:schemeClr val="bg1"/>
              </a:solidFill>
              <a:latin typeface="Arial" panose="020B0604020202020204" pitchFamily="34" charset="0"/>
              <a:cs typeface="Arial" panose="020B0604020202020204" pitchFamily="34" charset="0"/>
            </a:endParaRPr>
          </a:p>
          <a:p>
            <a:pPr marL="0" indent="0">
              <a:buNone/>
            </a:pPr>
            <a:endParaRPr lang="de-DE" sz="1000" b="1" dirty="0">
              <a:solidFill>
                <a:schemeClr val="bg1"/>
              </a:solidFill>
              <a:latin typeface="Arial" panose="020B0604020202020204" pitchFamily="34" charset="0"/>
              <a:cs typeface="Arial" panose="020B0604020202020204" pitchFamily="34" charset="0"/>
            </a:endParaRPr>
          </a:p>
          <a:p>
            <a:pPr marL="0" indent="0">
              <a:buNone/>
            </a:pPr>
            <a:endParaRPr lang="de-DE" sz="800" b="1" dirty="0">
              <a:solidFill>
                <a:schemeClr val="bg1"/>
              </a:solidFill>
              <a:latin typeface="Arial" panose="020B0604020202020204" pitchFamily="34" charset="0"/>
              <a:cs typeface="Arial" panose="020B0604020202020204" pitchFamily="34" charset="0"/>
            </a:endParaRPr>
          </a:p>
          <a:p>
            <a:pPr marL="0" indent="0">
              <a:buNone/>
            </a:pPr>
            <a:r>
              <a:rPr lang="de-DE" sz="800" b="1" dirty="0">
                <a:solidFill>
                  <a:schemeClr val="accent1">
                    <a:lumMod val="60000"/>
                    <a:lumOff val="40000"/>
                  </a:schemeClr>
                </a:solidFill>
                <a:latin typeface="Arial" panose="020B0604020202020204" pitchFamily="34" charset="0"/>
                <a:cs typeface="Arial" panose="020B0604020202020204" pitchFamily="34" charset="0"/>
              </a:rPr>
              <a:t>https://cdn.pixabay.com/photo/2020/04/08/10/20/happy-easter-5016786_1280.jpg</a:t>
            </a:r>
          </a:p>
          <a:p>
            <a:pPr marL="0" indent="0">
              <a:buNone/>
            </a:pPr>
            <a:endParaRPr lang="de-DE" dirty="0">
              <a:solidFill>
                <a:schemeClr val="bg1"/>
              </a:solidFill>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2BA0EC42-B19C-5534-E956-075619D606E7}"/>
              </a:ext>
            </a:extLst>
          </p:cNvPr>
          <p:cNvPicPr>
            <a:picLocks noChangeAspect="1"/>
          </p:cNvPicPr>
          <p:nvPr/>
        </p:nvPicPr>
        <p:blipFill>
          <a:blip r:embed="rId3"/>
          <a:stretch>
            <a:fillRect/>
          </a:stretch>
        </p:blipFill>
        <p:spPr>
          <a:xfrm>
            <a:off x="7483251" y="3769741"/>
            <a:ext cx="3873597" cy="2178898"/>
          </a:xfrm>
          <a:prstGeom prst="rect">
            <a:avLst/>
          </a:prstGeom>
        </p:spPr>
      </p:pic>
    </p:spTree>
    <p:extLst>
      <p:ext uri="{BB962C8B-B14F-4D97-AF65-F5344CB8AC3E}">
        <p14:creationId xmlns:p14="http://schemas.microsoft.com/office/powerpoint/2010/main" val="4168862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7C6B26F-C498-4807-9235-38CB18771950}"/>
              </a:ext>
            </a:extLst>
          </p:cNvPr>
          <p:cNvPicPr>
            <a:picLocks noChangeAspect="1"/>
          </p:cNvPicPr>
          <p:nvPr/>
        </p:nvPicPr>
        <p:blipFill>
          <a:blip r:embed="rId2"/>
          <a:stretch>
            <a:fillRect/>
          </a:stretch>
        </p:blipFill>
        <p:spPr>
          <a:xfrm>
            <a:off x="0" y="1"/>
            <a:ext cx="12192000" cy="6857999"/>
          </a:xfrm>
          <a:prstGeom prst="rect">
            <a:avLst/>
          </a:prstGeom>
        </p:spPr>
      </p:pic>
      <p:sp>
        <p:nvSpPr>
          <p:cNvPr id="4" name="Inhaltsplatzhalter 3"/>
          <p:cNvSpPr>
            <a:spLocks noGrp="1"/>
          </p:cNvSpPr>
          <p:nvPr>
            <p:ph idx="1"/>
          </p:nvPr>
        </p:nvSpPr>
        <p:spPr>
          <a:xfrm>
            <a:off x="612041" y="1518407"/>
            <a:ext cx="10657114" cy="5159230"/>
          </a:xfrm>
        </p:spPr>
        <p:txBody>
          <a:bodyPr>
            <a:normAutofit/>
          </a:bodyPr>
          <a:lstStyle/>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pPr marL="0" indent="0">
              <a:buNone/>
            </a:pPr>
            <a:endParaRPr lang="de-DE" sz="1000" b="1" dirty="0">
              <a:solidFill>
                <a:schemeClr val="bg1"/>
              </a:solidFill>
              <a:latin typeface="Arial" panose="020B0604020202020204" pitchFamily="34" charset="0"/>
              <a:cs typeface="Arial" panose="020B0604020202020204" pitchFamily="34" charset="0"/>
            </a:endParaRPr>
          </a:p>
          <a:p>
            <a:pPr marL="0" indent="0">
              <a:buNone/>
            </a:pPr>
            <a:endParaRPr lang="de-DE" sz="1000" b="1" dirty="0">
              <a:solidFill>
                <a:schemeClr val="bg1"/>
              </a:solidFill>
              <a:latin typeface="Arial" panose="020B0604020202020204" pitchFamily="34" charset="0"/>
              <a:cs typeface="Arial" panose="020B0604020202020204" pitchFamily="34" charset="0"/>
            </a:endParaRPr>
          </a:p>
          <a:p>
            <a:pPr marL="0" indent="0">
              <a:buNone/>
            </a:pPr>
            <a:endParaRPr lang="de-DE" sz="1000" b="1" dirty="0">
              <a:solidFill>
                <a:schemeClr val="bg1"/>
              </a:solidFill>
              <a:latin typeface="Arial" panose="020B0604020202020204" pitchFamily="34" charset="0"/>
              <a:cs typeface="Arial" panose="020B0604020202020204" pitchFamily="34" charset="0"/>
            </a:endParaRPr>
          </a:p>
          <a:p>
            <a:pPr marL="0" indent="0">
              <a:buNone/>
            </a:pPr>
            <a:endParaRPr lang="de-DE" sz="800" b="1" dirty="0">
              <a:solidFill>
                <a:schemeClr val="bg1"/>
              </a:solidFill>
              <a:latin typeface="Arial" panose="020B0604020202020204" pitchFamily="34" charset="0"/>
              <a:cs typeface="Arial" panose="020B0604020202020204" pitchFamily="34" charset="0"/>
            </a:endParaRPr>
          </a:p>
          <a:p>
            <a:pPr marL="0" indent="0">
              <a:buNone/>
            </a:pPr>
            <a:endParaRPr lang="de-DE" dirty="0">
              <a:solidFill>
                <a:schemeClr val="bg1"/>
              </a:solidFill>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293093B7-A04B-436A-E0BF-74C9CB96F336}"/>
              </a:ext>
            </a:extLst>
          </p:cNvPr>
          <p:cNvPicPr>
            <a:picLocks noChangeAspect="1"/>
          </p:cNvPicPr>
          <p:nvPr/>
        </p:nvPicPr>
        <p:blipFill>
          <a:blip r:embed="rId3"/>
          <a:stretch>
            <a:fillRect/>
          </a:stretch>
        </p:blipFill>
        <p:spPr>
          <a:xfrm>
            <a:off x="68779" y="1762648"/>
            <a:ext cx="6195030" cy="4144749"/>
          </a:xfrm>
          <a:prstGeom prst="rect">
            <a:avLst/>
          </a:prstGeom>
        </p:spPr>
      </p:pic>
      <p:pic>
        <p:nvPicPr>
          <p:cNvPr id="5" name="Grafik 4">
            <a:extLst>
              <a:ext uri="{FF2B5EF4-FFF2-40B4-BE49-F238E27FC236}">
                <a16:creationId xmlns:a16="http://schemas.microsoft.com/office/drawing/2014/main" id="{E1C2E789-3B13-469C-C8EE-ADD25AB20928}"/>
              </a:ext>
            </a:extLst>
          </p:cNvPr>
          <p:cNvPicPr>
            <a:picLocks noChangeAspect="1"/>
          </p:cNvPicPr>
          <p:nvPr/>
        </p:nvPicPr>
        <p:blipFill>
          <a:blip r:embed="rId4"/>
          <a:stretch>
            <a:fillRect/>
          </a:stretch>
        </p:blipFill>
        <p:spPr>
          <a:xfrm>
            <a:off x="6332588" y="1827030"/>
            <a:ext cx="5804466" cy="4080367"/>
          </a:xfrm>
          <a:prstGeom prst="rect">
            <a:avLst/>
          </a:prstGeom>
        </p:spPr>
      </p:pic>
    </p:spTree>
    <p:extLst>
      <p:ext uri="{BB962C8B-B14F-4D97-AF65-F5344CB8AC3E}">
        <p14:creationId xmlns:p14="http://schemas.microsoft.com/office/powerpoint/2010/main" val="1731221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7C6B26F-C498-4807-9235-38CB18771950}"/>
              </a:ext>
            </a:extLst>
          </p:cNvPr>
          <p:cNvPicPr>
            <a:picLocks noChangeAspect="1"/>
          </p:cNvPicPr>
          <p:nvPr/>
        </p:nvPicPr>
        <p:blipFill>
          <a:blip r:embed="rId2"/>
          <a:stretch>
            <a:fillRect/>
          </a:stretch>
        </p:blipFill>
        <p:spPr>
          <a:xfrm>
            <a:off x="0" y="1"/>
            <a:ext cx="12192000" cy="6857999"/>
          </a:xfrm>
          <a:prstGeom prst="rect">
            <a:avLst/>
          </a:prstGeom>
        </p:spPr>
      </p:pic>
      <p:sp>
        <p:nvSpPr>
          <p:cNvPr id="4" name="Inhaltsplatzhalter 3"/>
          <p:cNvSpPr>
            <a:spLocks noGrp="1"/>
          </p:cNvSpPr>
          <p:nvPr>
            <p:ph idx="1"/>
          </p:nvPr>
        </p:nvSpPr>
        <p:spPr>
          <a:xfrm>
            <a:off x="612041" y="1518407"/>
            <a:ext cx="10657114" cy="5159230"/>
          </a:xfrm>
        </p:spPr>
        <p:txBody>
          <a:bodyPr>
            <a:normAutofit/>
          </a:bodyPr>
          <a:lstStyle/>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pPr marL="0" indent="0">
              <a:buNone/>
            </a:pPr>
            <a:endParaRPr lang="de-DE" sz="1000" b="1" dirty="0">
              <a:solidFill>
                <a:schemeClr val="bg1"/>
              </a:solidFill>
              <a:latin typeface="Arial" panose="020B0604020202020204" pitchFamily="34" charset="0"/>
              <a:cs typeface="Arial" panose="020B0604020202020204" pitchFamily="34" charset="0"/>
            </a:endParaRPr>
          </a:p>
          <a:p>
            <a:pPr marL="0" indent="0">
              <a:buNone/>
            </a:pPr>
            <a:endParaRPr lang="de-DE" sz="1000" b="1" dirty="0">
              <a:solidFill>
                <a:schemeClr val="bg1"/>
              </a:solidFill>
              <a:latin typeface="Arial" panose="020B0604020202020204" pitchFamily="34" charset="0"/>
              <a:cs typeface="Arial" panose="020B0604020202020204" pitchFamily="34" charset="0"/>
            </a:endParaRPr>
          </a:p>
          <a:p>
            <a:pPr marL="0" indent="0">
              <a:buNone/>
            </a:pPr>
            <a:endParaRPr lang="de-DE" sz="1000" b="1" dirty="0">
              <a:solidFill>
                <a:schemeClr val="bg1"/>
              </a:solidFill>
              <a:latin typeface="Arial" panose="020B0604020202020204" pitchFamily="34" charset="0"/>
              <a:cs typeface="Arial" panose="020B0604020202020204" pitchFamily="34" charset="0"/>
            </a:endParaRPr>
          </a:p>
          <a:p>
            <a:pPr marL="0" indent="0">
              <a:buNone/>
            </a:pPr>
            <a:endParaRPr lang="de-DE" sz="800" b="1" dirty="0">
              <a:solidFill>
                <a:schemeClr val="bg1"/>
              </a:solidFill>
              <a:latin typeface="Arial" panose="020B0604020202020204" pitchFamily="34" charset="0"/>
              <a:cs typeface="Arial" panose="020B0604020202020204" pitchFamily="34" charset="0"/>
            </a:endParaRPr>
          </a:p>
          <a:p>
            <a:pPr marL="0" indent="0">
              <a:buNone/>
            </a:pPr>
            <a:endParaRPr lang="de-DE" dirty="0">
              <a:solidFill>
                <a:schemeClr val="bg1"/>
              </a:solidFill>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2F0584ED-31F3-1A33-0C0D-739296909065}"/>
              </a:ext>
            </a:extLst>
          </p:cNvPr>
          <p:cNvPicPr>
            <a:picLocks noChangeAspect="1"/>
          </p:cNvPicPr>
          <p:nvPr/>
        </p:nvPicPr>
        <p:blipFill>
          <a:blip r:embed="rId3"/>
          <a:stretch>
            <a:fillRect/>
          </a:stretch>
        </p:blipFill>
        <p:spPr>
          <a:xfrm>
            <a:off x="3862120" y="1024870"/>
            <a:ext cx="3992576" cy="5652767"/>
          </a:xfrm>
          <a:prstGeom prst="rect">
            <a:avLst/>
          </a:prstGeom>
        </p:spPr>
      </p:pic>
    </p:spTree>
    <p:extLst>
      <p:ext uri="{BB962C8B-B14F-4D97-AF65-F5344CB8AC3E}">
        <p14:creationId xmlns:p14="http://schemas.microsoft.com/office/powerpoint/2010/main" val="356308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7C6B26F-C498-4807-9235-38CB18771950}"/>
              </a:ext>
            </a:extLst>
          </p:cNvPr>
          <p:cNvPicPr>
            <a:picLocks noChangeAspect="1"/>
          </p:cNvPicPr>
          <p:nvPr/>
        </p:nvPicPr>
        <p:blipFill>
          <a:blip r:embed="rId2"/>
          <a:stretch>
            <a:fillRect/>
          </a:stretch>
        </p:blipFill>
        <p:spPr>
          <a:xfrm>
            <a:off x="0" y="1"/>
            <a:ext cx="12192000" cy="6857999"/>
          </a:xfrm>
          <a:prstGeom prst="rect">
            <a:avLst/>
          </a:prstGeom>
        </p:spPr>
      </p:pic>
      <p:sp>
        <p:nvSpPr>
          <p:cNvPr id="4" name="Inhaltsplatzhalter 3"/>
          <p:cNvSpPr>
            <a:spLocks noGrp="1"/>
          </p:cNvSpPr>
          <p:nvPr>
            <p:ph idx="1"/>
          </p:nvPr>
        </p:nvSpPr>
        <p:spPr>
          <a:xfrm>
            <a:off x="612041" y="1518407"/>
            <a:ext cx="10657114" cy="5159230"/>
          </a:xfrm>
        </p:spPr>
        <p:txBody>
          <a:bodyPr>
            <a:normAutofit/>
          </a:bodyPr>
          <a:lstStyle/>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endParaRPr lang="de-DE" sz="1600" dirty="0">
              <a:solidFill>
                <a:schemeClr val="bg1"/>
              </a:solidFill>
            </a:endParaRPr>
          </a:p>
          <a:p>
            <a:pPr marL="0" indent="0">
              <a:buNone/>
            </a:pPr>
            <a:endParaRPr lang="de-DE" sz="1000" b="1" dirty="0">
              <a:solidFill>
                <a:schemeClr val="bg1"/>
              </a:solidFill>
              <a:latin typeface="Arial" panose="020B0604020202020204" pitchFamily="34" charset="0"/>
              <a:cs typeface="Arial" panose="020B0604020202020204" pitchFamily="34" charset="0"/>
            </a:endParaRPr>
          </a:p>
          <a:p>
            <a:pPr marL="0" indent="0">
              <a:buNone/>
            </a:pPr>
            <a:endParaRPr lang="de-DE" sz="1000" b="1" dirty="0">
              <a:solidFill>
                <a:schemeClr val="bg1"/>
              </a:solidFill>
              <a:latin typeface="Arial" panose="020B0604020202020204" pitchFamily="34" charset="0"/>
              <a:cs typeface="Arial" panose="020B0604020202020204" pitchFamily="34" charset="0"/>
            </a:endParaRPr>
          </a:p>
          <a:p>
            <a:pPr marL="0" indent="0">
              <a:buNone/>
            </a:pPr>
            <a:endParaRPr lang="de-DE" sz="1000" b="1" dirty="0">
              <a:solidFill>
                <a:schemeClr val="bg1"/>
              </a:solidFill>
              <a:latin typeface="Arial" panose="020B0604020202020204" pitchFamily="34" charset="0"/>
              <a:cs typeface="Arial" panose="020B0604020202020204" pitchFamily="34" charset="0"/>
            </a:endParaRPr>
          </a:p>
          <a:p>
            <a:pPr marL="0" indent="0">
              <a:buNone/>
            </a:pPr>
            <a:endParaRPr lang="de-DE" sz="800" b="1" dirty="0">
              <a:solidFill>
                <a:schemeClr val="bg1"/>
              </a:solidFill>
              <a:latin typeface="Arial" panose="020B0604020202020204" pitchFamily="34" charset="0"/>
              <a:cs typeface="Arial" panose="020B0604020202020204" pitchFamily="34" charset="0"/>
            </a:endParaRPr>
          </a:p>
          <a:p>
            <a:pPr marL="0" indent="0">
              <a:buNone/>
            </a:pPr>
            <a:endParaRPr lang="de-DE" dirty="0">
              <a:solidFill>
                <a:schemeClr val="bg1"/>
              </a:solidFill>
              <a:latin typeface="Arial" panose="020B0604020202020204" pitchFamily="34" charset="0"/>
              <a:cs typeface="Arial" panose="020B0604020202020204" pitchFamily="34" charset="0"/>
            </a:endParaRPr>
          </a:p>
        </p:txBody>
      </p:sp>
      <p:graphicFrame>
        <p:nvGraphicFramePr>
          <p:cNvPr id="2" name="Objekt 1">
            <a:extLst>
              <a:ext uri="{FF2B5EF4-FFF2-40B4-BE49-F238E27FC236}">
                <a16:creationId xmlns:a16="http://schemas.microsoft.com/office/drawing/2014/main" id="{E1D36234-4069-5A32-30C1-1BDA5ED0D072}"/>
              </a:ext>
            </a:extLst>
          </p:cNvPr>
          <p:cNvGraphicFramePr>
            <a:graphicFrameLocks noChangeAspect="1"/>
          </p:cNvGraphicFramePr>
          <p:nvPr>
            <p:extLst>
              <p:ext uri="{D42A27DB-BD31-4B8C-83A1-F6EECF244321}">
                <p14:modId xmlns:p14="http://schemas.microsoft.com/office/powerpoint/2010/main" val="72136866"/>
              </p:ext>
            </p:extLst>
          </p:nvPr>
        </p:nvGraphicFramePr>
        <p:xfrm>
          <a:off x="1536192" y="1246460"/>
          <a:ext cx="3652124" cy="5159230"/>
        </p:xfrm>
        <a:graphic>
          <a:graphicData uri="http://schemas.openxmlformats.org/presentationml/2006/ole">
            <mc:AlternateContent xmlns:mc="http://schemas.openxmlformats.org/markup-compatibility/2006">
              <mc:Choice xmlns:v="urn:schemas-microsoft-com:vml" Requires="v">
                <p:oleObj name="Acrobat Document" r:id="rId3" imgW="5676567" imgH="8020037" progId="AcroExch.Document.DC">
                  <p:embed/>
                </p:oleObj>
              </mc:Choice>
              <mc:Fallback>
                <p:oleObj name="Acrobat Document" r:id="rId3" imgW="5676567" imgH="8020037" progId="AcroExch.Document.DC">
                  <p:embed/>
                  <p:pic>
                    <p:nvPicPr>
                      <p:cNvPr id="0" name=""/>
                      <p:cNvPicPr/>
                      <p:nvPr/>
                    </p:nvPicPr>
                    <p:blipFill>
                      <a:blip r:embed="rId4"/>
                      <a:stretch>
                        <a:fillRect/>
                      </a:stretch>
                    </p:blipFill>
                    <p:spPr>
                      <a:xfrm>
                        <a:off x="1536192" y="1246460"/>
                        <a:ext cx="3652124" cy="5159230"/>
                      </a:xfrm>
                      <a:prstGeom prst="rect">
                        <a:avLst/>
                      </a:prstGeom>
                    </p:spPr>
                  </p:pic>
                </p:oleObj>
              </mc:Fallback>
            </mc:AlternateContent>
          </a:graphicData>
        </a:graphic>
      </p:graphicFrame>
      <p:sp>
        <p:nvSpPr>
          <p:cNvPr id="6" name="Textfeld 5">
            <a:extLst>
              <a:ext uri="{FF2B5EF4-FFF2-40B4-BE49-F238E27FC236}">
                <a16:creationId xmlns:a16="http://schemas.microsoft.com/office/drawing/2014/main" id="{BEC40E90-97B7-EA22-8DC8-493790696858}"/>
              </a:ext>
            </a:extLst>
          </p:cNvPr>
          <p:cNvSpPr txBox="1"/>
          <p:nvPr/>
        </p:nvSpPr>
        <p:spPr>
          <a:xfrm>
            <a:off x="5825875" y="1383339"/>
            <a:ext cx="5858243" cy="1815882"/>
          </a:xfrm>
          <a:prstGeom prst="rect">
            <a:avLst/>
          </a:prstGeom>
          <a:noFill/>
        </p:spPr>
        <p:txBody>
          <a:bodyPr wrap="square">
            <a:spAutoFit/>
          </a:bodyPr>
          <a:lstStyle/>
          <a:p>
            <a:r>
              <a:rPr lang="de-DE" sz="2800" dirty="0">
                <a:solidFill>
                  <a:schemeClr val="bg1"/>
                </a:solidFill>
              </a:rPr>
              <a:t>Einladung zum Theaterstück "WIDMA", vom Theaterlabor Richtsberg, der interkulturellen und inklusiven Theatergruppe am Richtsberg</a:t>
            </a:r>
          </a:p>
        </p:txBody>
      </p:sp>
      <p:sp>
        <p:nvSpPr>
          <p:cNvPr id="9" name="Textfeld 8">
            <a:extLst>
              <a:ext uri="{FF2B5EF4-FFF2-40B4-BE49-F238E27FC236}">
                <a16:creationId xmlns:a16="http://schemas.microsoft.com/office/drawing/2014/main" id="{DEF03949-5CE4-61A8-9803-9ACAEF1A6054}"/>
              </a:ext>
            </a:extLst>
          </p:cNvPr>
          <p:cNvSpPr txBox="1"/>
          <p:nvPr/>
        </p:nvSpPr>
        <p:spPr>
          <a:xfrm>
            <a:off x="5940598" y="3349021"/>
            <a:ext cx="6158484" cy="954107"/>
          </a:xfrm>
          <a:prstGeom prst="rect">
            <a:avLst/>
          </a:prstGeom>
          <a:noFill/>
        </p:spPr>
        <p:txBody>
          <a:bodyPr wrap="square">
            <a:spAutoFit/>
          </a:bodyPr>
          <a:lstStyle/>
          <a:p>
            <a:r>
              <a:rPr lang="de-DE" sz="2800" b="1" dirty="0">
                <a:solidFill>
                  <a:schemeClr val="bg1"/>
                </a:solidFill>
              </a:rPr>
              <a:t>Termin: </a:t>
            </a:r>
          </a:p>
          <a:p>
            <a:r>
              <a:rPr lang="de-DE" sz="2800" dirty="0">
                <a:solidFill>
                  <a:schemeClr val="bg1"/>
                </a:solidFill>
              </a:rPr>
              <a:t>13.12.25 um 19:30</a:t>
            </a:r>
          </a:p>
        </p:txBody>
      </p:sp>
      <p:sp>
        <p:nvSpPr>
          <p:cNvPr id="11" name="Textfeld 10">
            <a:extLst>
              <a:ext uri="{FF2B5EF4-FFF2-40B4-BE49-F238E27FC236}">
                <a16:creationId xmlns:a16="http://schemas.microsoft.com/office/drawing/2014/main" id="{DA7A8E85-EEAB-D2ED-51CC-40373ECF67EC}"/>
              </a:ext>
            </a:extLst>
          </p:cNvPr>
          <p:cNvSpPr txBox="1"/>
          <p:nvPr/>
        </p:nvSpPr>
        <p:spPr>
          <a:xfrm>
            <a:off x="5940598" y="4417799"/>
            <a:ext cx="6158484" cy="1815882"/>
          </a:xfrm>
          <a:prstGeom prst="rect">
            <a:avLst/>
          </a:prstGeom>
          <a:noFill/>
        </p:spPr>
        <p:txBody>
          <a:bodyPr wrap="square">
            <a:spAutoFit/>
          </a:bodyPr>
          <a:lstStyle/>
          <a:p>
            <a:r>
              <a:rPr lang="de-DE" sz="2800" b="1" dirty="0">
                <a:solidFill>
                  <a:schemeClr val="bg1"/>
                </a:solidFill>
              </a:rPr>
              <a:t>Ort: </a:t>
            </a:r>
          </a:p>
          <a:p>
            <a:r>
              <a:rPr lang="de-DE" sz="2800" dirty="0">
                <a:solidFill>
                  <a:schemeClr val="bg1"/>
                </a:solidFill>
              </a:rPr>
              <a:t>Hessisches Landestheater Marburg</a:t>
            </a:r>
          </a:p>
          <a:p>
            <a:r>
              <a:rPr lang="de-DE" sz="2800" dirty="0">
                <a:solidFill>
                  <a:schemeClr val="bg1"/>
                </a:solidFill>
              </a:rPr>
              <a:t>Am </a:t>
            </a:r>
            <a:r>
              <a:rPr lang="de-DE" sz="2800" dirty="0" err="1">
                <a:solidFill>
                  <a:schemeClr val="bg1"/>
                </a:solidFill>
              </a:rPr>
              <a:t>Schwanhof</a:t>
            </a:r>
            <a:r>
              <a:rPr lang="de-DE" sz="2800" dirty="0">
                <a:solidFill>
                  <a:schemeClr val="bg1"/>
                </a:solidFill>
              </a:rPr>
              <a:t> 68-72</a:t>
            </a:r>
          </a:p>
          <a:p>
            <a:r>
              <a:rPr lang="de-DE" sz="2800" dirty="0">
                <a:solidFill>
                  <a:schemeClr val="bg1"/>
                </a:solidFill>
              </a:rPr>
              <a:t>35037 Marburg</a:t>
            </a:r>
          </a:p>
        </p:txBody>
      </p:sp>
    </p:spTree>
    <p:extLst>
      <p:ext uri="{BB962C8B-B14F-4D97-AF65-F5344CB8AC3E}">
        <p14:creationId xmlns:p14="http://schemas.microsoft.com/office/powerpoint/2010/main" val="2391913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7C6B26F-C498-4807-9235-38CB18771950}"/>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feld 4">
            <a:extLst>
              <a:ext uri="{FF2B5EF4-FFF2-40B4-BE49-F238E27FC236}">
                <a16:creationId xmlns:a16="http://schemas.microsoft.com/office/drawing/2014/main" id="{4498D8AD-6BF7-4A27-903E-F55B2AC352F8}"/>
              </a:ext>
            </a:extLst>
          </p:cNvPr>
          <p:cNvSpPr txBox="1"/>
          <p:nvPr/>
        </p:nvSpPr>
        <p:spPr>
          <a:xfrm>
            <a:off x="1202265" y="1013321"/>
            <a:ext cx="9787466" cy="584775"/>
          </a:xfrm>
          <a:prstGeom prst="rect">
            <a:avLst/>
          </a:prstGeom>
          <a:noFill/>
        </p:spPr>
        <p:txBody>
          <a:bodyPr wrap="square" rtlCol="0">
            <a:spAutoFit/>
          </a:bodyPr>
          <a:lstStyle/>
          <a:p>
            <a:pPr algn="ctr">
              <a:spcAft>
                <a:spcPts val="1000"/>
              </a:spcAft>
            </a:pPr>
            <a:r>
              <a:rPr lang="de-DE" sz="3200" b="1" dirty="0">
                <a:solidFill>
                  <a:schemeClr val="bg1"/>
                </a:solidFill>
                <a:ea typeface="Times New Roman" panose="02020603050405020304" pitchFamily="18" charset="0"/>
              </a:rPr>
              <a:t>Besucht</a:t>
            </a:r>
            <a:r>
              <a:rPr lang="de-DE" sz="3200" b="1" dirty="0">
                <a:solidFill>
                  <a:schemeClr val="bg1"/>
                </a:solidFill>
                <a:effectLst/>
                <a:ea typeface="Times New Roman" panose="02020603050405020304" pitchFamily="18" charset="0"/>
              </a:rPr>
              <a:t> die KiJuPa-Homepage!</a:t>
            </a:r>
          </a:p>
        </p:txBody>
      </p:sp>
      <p:sp>
        <p:nvSpPr>
          <p:cNvPr id="10" name="Textfeld 9">
            <a:extLst>
              <a:ext uri="{FF2B5EF4-FFF2-40B4-BE49-F238E27FC236}">
                <a16:creationId xmlns:a16="http://schemas.microsoft.com/office/drawing/2014/main" id="{4498D8AD-6BF7-4A27-903E-F55B2AC352F8}"/>
              </a:ext>
            </a:extLst>
          </p:cNvPr>
          <p:cNvSpPr txBox="1"/>
          <p:nvPr/>
        </p:nvSpPr>
        <p:spPr>
          <a:xfrm rot="10800000" flipV="1">
            <a:off x="3615261" y="1568973"/>
            <a:ext cx="4552290" cy="338554"/>
          </a:xfrm>
          <a:prstGeom prst="rect">
            <a:avLst/>
          </a:prstGeom>
          <a:noFill/>
        </p:spPr>
        <p:txBody>
          <a:bodyPr wrap="square" rtlCol="0">
            <a:spAutoFit/>
          </a:bodyPr>
          <a:lstStyle/>
          <a:p>
            <a:pPr algn="ctr"/>
            <a:r>
              <a:rPr lang="de-DE" sz="1600" b="1" dirty="0">
                <a:solidFill>
                  <a:schemeClr val="bg1"/>
                </a:solidFill>
              </a:rPr>
              <a:t>https://kijupa-marburg.de </a:t>
            </a:r>
          </a:p>
        </p:txBody>
      </p:sp>
      <p:pic>
        <p:nvPicPr>
          <p:cNvPr id="9" name="Inhaltsplatzhalter 8">
            <a:extLst>
              <a:ext uri="{FF2B5EF4-FFF2-40B4-BE49-F238E27FC236}">
                <a16:creationId xmlns:a16="http://schemas.microsoft.com/office/drawing/2014/main" id="{5B2F05C6-4C0A-42DB-939F-15C5810C18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6835" y="2035601"/>
            <a:ext cx="8618325" cy="4542090"/>
          </a:xfrm>
          <a:effectLst>
            <a:outerShdw blurRad="50800" dist="38100" dir="18900000" algn="bl" rotWithShape="0">
              <a:prstClr val="black">
                <a:alpha val="40000"/>
              </a:prstClr>
            </a:outerShdw>
            <a:softEdge rad="12700"/>
          </a:effectLst>
        </p:spPr>
      </p:pic>
    </p:spTree>
    <p:extLst>
      <p:ext uri="{BB962C8B-B14F-4D97-AF65-F5344CB8AC3E}">
        <p14:creationId xmlns:p14="http://schemas.microsoft.com/office/powerpoint/2010/main" val="55835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B18EEC2-3550-4CED-87DA-FF3864376F45}"/>
              </a:ext>
            </a:extLst>
          </p:cNvPr>
          <p:cNvPicPr>
            <a:picLocks noChangeAspect="1"/>
          </p:cNvPicPr>
          <p:nvPr/>
        </p:nvPicPr>
        <p:blipFill>
          <a:blip r:embed="rId2"/>
          <a:stretch>
            <a:fillRect/>
          </a:stretch>
        </p:blipFill>
        <p:spPr>
          <a:xfrm>
            <a:off x="-1" y="1"/>
            <a:ext cx="12192000" cy="6857999"/>
          </a:xfrm>
          <a:prstGeom prst="rect">
            <a:avLst/>
          </a:prstGeom>
        </p:spPr>
      </p:pic>
      <p:sp>
        <p:nvSpPr>
          <p:cNvPr id="5" name="Textfeld 4"/>
          <p:cNvSpPr txBox="1"/>
          <p:nvPr/>
        </p:nvSpPr>
        <p:spPr>
          <a:xfrm>
            <a:off x="642850" y="1282253"/>
            <a:ext cx="10906297" cy="1200329"/>
          </a:xfrm>
          <a:prstGeom prst="rect">
            <a:avLst/>
          </a:prstGeom>
          <a:noFill/>
        </p:spPr>
        <p:txBody>
          <a:bodyPr wrap="square" rtlCol="0">
            <a:spAutoFit/>
          </a:bodyPr>
          <a:lstStyle/>
          <a:p>
            <a:pPr algn="ctr"/>
            <a:r>
              <a:rPr lang="de-DE" sz="3600" b="1" dirty="0">
                <a:solidFill>
                  <a:schemeClr val="bg1"/>
                </a:solidFill>
              </a:rPr>
              <a:t>Schaut gerne auch auf dem Instagram Kanal vorbei: </a:t>
            </a:r>
            <a:r>
              <a:rPr lang="de-DE" sz="3600" b="1" dirty="0" err="1">
                <a:solidFill>
                  <a:schemeClr val="bg1"/>
                </a:solidFill>
              </a:rPr>
              <a:t>KIJUPA_Marburg</a:t>
            </a:r>
            <a:endParaRPr lang="de-DE" sz="3600" b="1" dirty="0">
              <a:solidFill>
                <a:schemeClr val="bg1"/>
              </a:solidFill>
            </a:endParaRPr>
          </a:p>
        </p:txBody>
      </p:sp>
      <p:pic>
        <p:nvPicPr>
          <p:cNvPr id="8" name="Grafik 7"/>
          <p:cNvPicPr>
            <a:picLocks noChangeAspect="1"/>
          </p:cNvPicPr>
          <p:nvPr/>
        </p:nvPicPr>
        <p:blipFill>
          <a:blip r:embed="rId3"/>
          <a:stretch>
            <a:fillRect/>
          </a:stretch>
        </p:blipFill>
        <p:spPr>
          <a:xfrm>
            <a:off x="8367754" y="3173769"/>
            <a:ext cx="2767991" cy="2762331"/>
          </a:xfrm>
          <a:prstGeom prst="rect">
            <a:avLst/>
          </a:prstGeom>
        </p:spPr>
      </p:pic>
      <p:pic>
        <p:nvPicPr>
          <p:cNvPr id="3" name="Grafik 2">
            <a:extLst>
              <a:ext uri="{FF2B5EF4-FFF2-40B4-BE49-F238E27FC236}">
                <a16:creationId xmlns:a16="http://schemas.microsoft.com/office/drawing/2014/main" id="{8063BACC-AB8C-47F3-B4B6-A3EE91EE6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12" y="2804318"/>
            <a:ext cx="7262514" cy="3501232"/>
          </a:xfrm>
          <a:prstGeom prst="rect">
            <a:avLst/>
          </a:prstGeom>
        </p:spPr>
      </p:pic>
    </p:spTree>
    <p:extLst>
      <p:ext uri="{BB962C8B-B14F-4D97-AF65-F5344CB8AC3E}">
        <p14:creationId xmlns:p14="http://schemas.microsoft.com/office/powerpoint/2010/main" val="694247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D5C537-5570-4E34-840C-84BD325879F7}"/>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FD9C671E-498F-4B4E-A55A-4351A1CD09DB}"/>
              </a:ext>
            </a:extLst>
          </p:cNvPr>
          <p:cNvPicPr>
            <a:picLocks noChangeAspect="1"/>
          </p:cNvPicPr>
          <p:nvPr/>
        </p:nvPicPr>
        <p:blipFill>
          <a:blip r:embed="rId2"/>
          <a:stretch>
            <a:fillRect/>
          </a:stretch>
        </p:blipFill>
        <p:spPr>
          <a:xfrm>
            <a:off x="0" y="0"/>
            <a:ext cx="12192000" cy="6857239"/>
          </a:xfrm>
          <a:prstGeom prst="rect">
            <a:avLst/>
          </a:prstGeom>
        </p:spPr>
      </p:pic>
      <p:sp>
        <p:nvSpPr>
          <p:cNvPr id="5" name="Textfeld 4">
            <a:extLst>
              <a:ext uri="{FF2B5EF4-FFF2-40B4-BE49-F238E27FC236}">
                <a16:creationId xmlns:a16="http://schemas.microsoft.com/office/drawing/2014/main" id="{B3DAC121-B9D6-4191-AE49-84A97A412C53}"/>
              </a:ext>
            </a:extLst>
          </p:cNvPr>
          <p:cNvSpPr txBox="1"/>
          <p:nvPr/>
        </p:nvSpPr>
        <p:spPr>
          <a:xfrm>
            <a:off x="1514195" y="635987"/>
            <a:ext cx="9366451" cy="830997"/>
          </a:xfrm>
          <a:prstGeom prst="rect">
            <a:avLst/>
          </a:prstGeom>
          <a:noFill/>
        </p:spPr>
        <p:txBody>
          <a:bodyPr wrap="square" rtlCol="0">
            <a:spAutoFit/>
          </a:bodyPr>
          <a:lstStyle/>
          <a:p>
            <a:pPr algn="ctr"/>
            <a:endParaRPr lang="de-DE" sz="2400" b="0" i="0" u="none" strike="noStrike" baseline="0" dirty="0">
              <a:solidFill>
                <a:schemeClr val="bg1"/>
              </a:solidFill>
              <a:latin typeface="Arial" panose="020B0604020202020204" pitchFamily="34" charset="0"/>
            </a:endParaRPr>
          </a:p>
          <a:p>
            <a:pPr algn="ctr"/>
            <a:r>
              <a:rPr lang="de-DE" sz="2400" b="0" i="0" u="none" strike="noStrike" baseline="0" dirty="0">
                <a:solidFill>
                  <a:schemeClr val="bg1"/>
                </a:solidFill>
                <a:latin typeface="Arial" panose="020B0604020202020204" pitchFamily="34" charset="0"/>
              </a:rPr>
              <a:t> </a:t>
            </a:r>
          </a:p>
        </p:txBody>
      </p:sp>
      <p:sp>
        <p:nvSpPr>
          <p:cNvPr id="7" name="Rechteck 6">
            <a:extLst>
              <a:ext uri="{FF2B5EF4-FFF2-40B4-BE49-F238E27FC236}">
                <a16:creationId xmlns:a16="http://schemas.microsoft.com/office/drawing/2014/main" id="{E9B8E600-DFEA-4B23-9131-DD4D6C3C3B6D}"/>
              </a:ext>
            </a:extLst>
          </p:cNvPr>
          <p:cNvSpPr/>
          <p:nvPr/>
        </p:nvSpPr>
        <p:spPr>
          <a:xfrm>
            <a:off x="436699" y="2107178"/>
            <a:ext cx="11521442" cy="584775"/>
          </a:xfrm>
          <a:prstGeom prst="rect">
            <a:avLst/>
          </a:prstGeom>
        </p:spPr>
        <p:txBody>
          <a:bodyPr wrap="square">
            <a:spAutoFit/>
          </a:bodyPr>
          <a:lstStyle/>
          <a:p>
            <a:pPr algn="just"/>
            <a:r>
              <a:rPr lang="de-DE" dirty="0">
                <a:solidFill>
                  <a:schemeClr val="bg1"/>
                </a:solidFill>
                <a:latin typeface="Arial" panose="020B0604020202020204" pitchFamily="34" charset="0"/>
                <a:cs typeface="Arial" panose="020B0604020202020204" pitchFamily="34" charset="0"/>
              </a:rPr>
              <a:t> </a:t>
            </a:r>
          </a:p>
          <a:p>
            <a:endParaRPr lang="de-DE" sz="1400" kern="100" dirty="0">
              <a:solidFill>
                <a:schemeClr val="bg1"/>
              </a:solidFill>
              <a:latin typeface="Arial" panose="020B0604020202020204" pitchFamily="34" charset="0"/>
              <a:ea typeface="Aptos"/>
              <a:cs typeface="Arial" panose="020B0604020202020204" pitchFamily="34" charset="0"/>
            </a:endParaRPr>
          </a:p>
        </p:txBody>
      </p:sp>
      <p:sp>
        <p:nvSpPr>
          <p:cNvPr id="6" name="AutoShape 2" descr="Logo DZPG">
            <a:extLst>
              <a:ext uri="{FF2B5EF4-FFF2-40B4-BE49-F238E27FC236}">
                <a16:creationId xmlns:a16="http://schemas.microsoft.com/office/drawing/2014/main" id="{6B1D9C02-4677-4A17-BE14-9815AD86E6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Textfeld 10">
            <a:extLst>
              <a:ext uri="{FF2B5EF4-FFF2-40B4-BE49-F238E27FC236}">
                <a16:creationId xmlns:a16="http://schemas.microsoft.com/office/drawing/2014/main" id="{AEC7E731-CF90-FA2F-C7ED-63AFCEDD54F4}"/>
              </a:ext>
            </a:extLst>
          </p:cNvPr>
          <p:cNvSpPr txBox="1"/>
          <p:nvPr/>
        </p:nvSpPr>
        <p:spPr>
          <a:xfrm>
            <a:off x="1366218" y="1377111"/>
            <a:ext cx="9429226" cy="1951496"/>
          </a:xfrm>
          <a:prstGeom prst="rect">
            <a:avLst/>
          </a:prstGeom>
          <a:noFill/>
        </p:spPr>
        <p:txBody>
          <a:bodyPr wrap="square">
            <a:spAutoFit/>
          </a:bodyPr>
          <a:lstStyle/>
          <a:p>
            <a:pPr algn="ctr">
              <a:lnSpc>
                <a:spcPct val="150000"/>
              </a:lnSpc>
              <a:spcAft>
                <a:spcPts val="1000"/>
              </a:spcAft>
            </a:pPr>
            <a:r>
              <a:rPr lang="de-DE" sz="2800" b="1" dirty="0">
                <a:solidFill>
                  <a:schemeClr val="bg1"/>
                </a:solidFill>
                <a:effectLst/>
                <a:latin typeface="Arial" panose="020B0604020202020204" pitchFamily="34" charset="0"/>
                <a:ea typeface="Aptos" panose="020B0004020202020204" pitchFamily="34" charset="0"/>
                <a:cs typeface="Arial" panose="020B0604020202020204" pitchFamily="34" charset="0"/>
              </a:rPr>
              <a:t>Silvia Kemmerling stellt uns als Netzwerkkoordinatorin die Öffentlichkeitsarbeit zum Thema Kinder psychisch erkrankter Eltern vor</a:t>
            </a:r>
            <a:endParaRPr lang="de-DE" sz="2800" b="1" dirty="0">
              <a:solidFill>
                <a:schemeClr val="bg1"/>
              </a:solidFill>
              <a:effectLst/>
              <a:latin typeface="Arial" panose="020B0604020202020204" pitchFamily="34" charset="0"/>
              <a:ea typeface="Aptos" panose="020B0004020202020204" pitchFamily="34" charset="0"/>
              <a:cs typeface="Times New Roman" panose="02020603050405020304" pitchFamily="18" charset="0"/>
            </a:endParaRPr>
          </a:p>
        </p:txBody>
      </p:sp>
      <p:pic>
        <p:nvPicPr>
          <p:cNvPr id="3" name="Grafik 2">
            <a:extLst>
              <a:ext uri="{FF2B5EF4-FFF2-40B4-BE49-F238E27FC236}">
                <a16:creationId xmlns:a16="http://schemas.microsoft.com/office/drawing/2014/main" id="{1E3A1C08-9863-63CA-167E-CD73840F366A}"/>
              </a:ext>
            </a:extLst>
          </p:cNvPr>
          <p:cNvPicPr>
            <a:picLocks noChangeAspect="1"/>
          </p:cNvPicPr>
          <p:nvPr/>
        </p:nvPicPr>
        <p:blipFill>
          <a:blip r:embed="rId3"/>
          <a:stretch>
            <a:fillRect/>
          </a:stretch>
        </p:blipFill>
        <p:spPr>
          <a:xfrm>
            <a:off x="703072" y="3473061"/>
            <a:ext cx="2067560" cy="3101340"/>
          </a:xfrm>
          <a:prstGeom prst="rect">
            <a:avLst/>
          </a:prstGeom>
        </p:spPr>
      </p:pic>
      <p:sp>
        <p:nvSpPr>
          <p:cNvPr id="9" name="Textfeld 8">
            <a:extLst>
              <a:ext uri="{FF2B5EF4-FFF2-40B4-BE49-F238E27FC236}">
                <a16:creationId xmlns:a16="http://schemas.microsoft.com/office/drawing/2014/main" id="{EC12286F-98B3-C980-2317-5D306A7DCC3C}"/>
              </a:ext>
            </a:extLst>
          </p:cNvPr>
          <p:cNvSpPr txBox="1"/>
          <p:nvPr/>
        </p:nvSpPr>
        <p:spPr>
          <a:xfrm>
            <a:off x="7567013" y="6233032"/>
            <a:ext cx="4058856" cy="276999"/>
          </a:xfrm>
          <a:prstGeom prst="rect">
            <a:avLst/>
          </a:prstGeom>
          <a:noFill/>
        </p:spPr>
        <p:txBody>
          <a:bodyPr wrap="square">
            <a:spAutoFit/>
          </a:bodyPr>
          <a:lstStyle/>
          <a:p>
            <a:r>
              <a:rPr lang="de-DE" sz="1200" dirty="0">
                <a:solidFill>
                  <a:schemeClr val="bg1"/>
                </a:solidFill>
              </a:rPr>
              <a:t>Bild Quelle: https://www.dgsv.de/berater/silvia-kemmerling/</a:t>
            </a:r>
          </a:p>
        </p:txBody>
      </p:sp>
    </p:spTree>
    <p:extLst>
      <p:ext uri="{BB962C8B-B14F-4D97-AF65-F5344CB8AC3E}">
        <p14:creationId xmlns:p14="http://schemas.microsoft.com/office/powerpoint/2010/main" val="2280345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EED9BC-518B-4FE1-9CD8-47986F6510C0}"/>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76AEFEC2-E02E-4F8C-A9E2-7D2DCEBE857A}"/>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7FA92052-EB84-4F3E-82B3-409A4A0412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6614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D5C537-5570-4E34-840C-84BD325879F7}"/>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FD9C671E-498F-4B4E-A55A-4351A1CD09DB}"/>
              </a:ext>
            </a:extLst>
          </p:cNvPr>
          <p:cNvPicPr>
            <a:picLocks noChangeAspect="1"/>
          </p:cNvPicPr>
          <p:nvPr/>
        </p:nvPicPr>
        <p:blipFill>
          <a:blip r:embed="rId2"/>
          <a:stretch>
            <a:fillRect/>
          </a:stretch>
        </p:blipFill>
        <p:spPr>
          <a:xfrm>
            <a:off x="0" y="0"/>
            <a:ext cx="12192000" cy="6857239"/>
          </a:xfrm>
          <a:prstGeom prst="rect">
            <a:avLst/>
          </a:prstGeom>
        </p:spPr>
      </p:pic>
      <p:sp>
        <p:nvSpPr>
          <p:cNvPr id="5" name="Textfeld 4">
            <a:extLst>
              <a:ext uri="{FF2B5EF4-FFF2-40B4-BE49-F238E27FC236}">
                <a16:creationId xmlns:a16="http://schemas.microsoft.com/office/drawing/2014/main" id="{B3DAC121-B9D6-4191-AE49-84A97A412C53}"/>
              </a:ext>
            </a:extLst>
          </p:cNvPr>
          <p:cNvSpPr txBox="1"/>
          <p:nvPr/>
        </p:nvSpPr>
        <p:spPr>
          <a:xfrm>
            <a:off x="1260374" y="2497610"/>
            <a:ext cx="9366451" cy="830997"/>
          </a:xfrm>
          <a:prstGeom prst="rect">
            <a:avLst/>
          </a:prstGeom>
          <a:noFill/>
        </p:spPr>
        <p:txBody>
          <a:bodyPr wrap="square" rtlCol="0">
            <a:spAutoFit/>
          </a:bodyPr>
          <a:lstStyle/>
          <a:p>
            <a:pPr algn="ctr"/>
            <a:endParaRPr lang="de-DE" sz="2400" b="0" i="0" u="none" strike="noStrike" baseline="0" dirty="0">
              <a:solidFill>
                <a:schemeClr val="bg1"/>
              </a:solidFill>
              <a:latin typeface="Arial" panose="020B0604020202020204" pitchFamily="34" charset="0"/>
            </a:endParaRPr>
          </a:p>
          <a:p>
            <a:pPr algn="ctr"/>
            <a:r>
              <a:rPr lang="de-DE" sz="2400" b="0" i="0" u="none" strike="noStrike" baseline="0" dirty="0">
                <a:solidFill>
                  <a:schemeClr val="bg1"/>
                </a:solidFill>
                <a:latin typeface="Arial" panose="020B0604020202020204" pitchFamily="34" charset="0"/>
              </a:rPr>
              <a:t> </a:t>
            </a:r>
          </a:p>
        </p:txBody>
      </p:sp>
      <p:sp>
        <p:nvSpPr>
          <p:cNvPr id="7" name="Rechteck 6">
            <a:extLst>
              <a:ext uri="{FF2B5EF4-FFF2-40B4-BE49-F238E27FC236}">
                <a16:creationId xmlns:a16="http://schemas.microsoft.com/office/drawing/2014/main" id="{E9B8E600-DFEA-4B23-9131-DD4D6C3C3B6D}"/>
              </a:ext>
            </a:extLst>
          </p:cNvPr>
          <p:cNvSpPr/>
          <p:nvPr/>
        </p:nvSpPr>
        <p:spPr>
          <a:xfrm>
            <a:off x="436699" y="2107178"/>
            <a:ext cx="11521442" cy="584775"/>
          </a:xfrm>
          <a:prstGeom prst="rect">
            <a:avLst/>
          </a:prstGeom>
        </p:spPr>
        <p:txBody>
          <a:bodyPr wrap="square">
            <a:spAutoFit/>
          </a:bodyPr>
          <a:lstStyle/>
          <a:p>
            <a:pPr algn="just"/>
            <a:r>
              <a:rPr lang="de-DE" dirty="0">
                <a:solidFill>
                  <a:schemeClr val="bg1"/>
                </a:solidFill>
                <a:latin typeface="Arial" panose="020B0604020202020204" pitchFamily="34" charset="0"/>
                <a:cs typeface="Arial" panose="020B0604020202020204" pitchFamily="34" charset="0"/>
              </a:rPr>
              <a:t> </a:t>
            </a:r>
          </a:p>
          <a:p>
            <a:endParaRPr lang="de-DE" sz="1400" kern="100" dirty="0">
              <a:solidFill>
                <a:schemeClr val="bg1"/>
              </a:solidFill>
              <a:latin typeface="Arial" panose="020B0604020202020204" pitchFamily="34" charset="0"/>
              <a:ea typeface="Aptos"/>
              <a:cs typeface="Arial" panose="020B0604020202020204" pitchFamily="34" charset="0"/>
            </a:endParaRPr>
          </a:p>
        </p:txBody>
      </p:sp>
      <p:sp>
        <p:nvSpPr>
          <p:cNvPr id="6" name="AutoShape 2" descr="Logo DZPG">
            <a:extLst>
              <a:ext uri="{FF2B5EF4-FFF2-40B4-BE49-F238E27FC236}">
                <a16:creationId xmlns:a16="http://schemas.microsoft.com/office/drawing/2014/main" id="{6B1D9C02-4677-4A17-BE14-9815AD86E6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Textfeld 10">
            <a:extLst>
              <a:ext uri="{FF2B5EF4-FFF2-40B4-BE49-F238E27FC236}">
                <a16:creationId xmlns:a16="http://schemas.microsoft.com/office/drawing/2014/main" id="{AEC7E731-CF90-FA2F-C7ED-63AFCEDD54F4}"/>
              </a:ext>
            </a:extLst>
          </p:cNvPr>
          <p:cNvSpPr txBox="1"/>
          <p:nvPr/>
        </p:nvSpPr>
        <p:spPr>
          <a:xfrm>
            <a:off x="1546404" y="2055813"/>
            <a:ext cx="9429226" cy="1824923"/>
          </a:xfrm>
          <a:prstGeom prst="rect">
            <a:avLst/>
          </a:prstGeom>
          <a:noFill/>
        </p:spPr>
        <p:txBody>
          <a:bodyPr wrap="square">
            <a:spAutoFit/>
          </a:bodyPr>
          <a:lstStyle/>
          <a:p>
            <a:pPr algn="ctr">
              <a:lnSpc>
                <a:spcPct val="150000"/>
              </a:lnSpc>
              <a:spcAft>
                <a:spcPts val="1000"/>
              </a:spcAft>
            </a:pPr>
            <a:r>
              <a:rPr lang="de-DE" sz="4000" b="1"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Ein spezieller Gast bringt etwas vorbei…</a:t>
            </a:r>
          </a:p>
        </p:txBody>
      </p:sp>
      <p:pic>
        <p:nvPicPr>
          <p:cNvPr id="3" name="Grafik 2">
            <a:extLst>
              <a:ext uri="{FF2B5EF4-FFF2-40B4-BE49-F238E27FC236}">
                <a16:creationId xmlns:a16="http://schemas.microsoft.com/office/drawing/2014/main" id="{A323C524-E83C-C743-517E-8C06FA408FC5}"/>
              </a:ext>
            </a:extLst>
          </p:cNvPr>
          <p:cNvPicPr>
            <a:picLocks noChangeAspect="1"/>
          </p:cNvPicPr>
          <p:nvPr/>
        </p:nvPicPr>
        <p:blipFill>
          <a:blip r:embed="rId3"/>
          <a:stretch>
            <a:fillRect/>
          </a:stretch>
        </p:blipFill>
        <p:spPr>
          <a:xfrm>
            <a:off x="6743026" y="3082385"/>
            <a:ext cx="5144173" cy="3637091"/>
          </a:xfrm>
          <a:prstGeom prst="rect">
            <a:avLst/>
          </a:prstGeom>
        </p:spPr>
      </p:pic>
      <p:sp>
        <p:nvSpPr>
          <p:cNvPr id="9" name="Textfeld 8">
            <a:extLst>
              <a:ext uri="{FF2B5EF4-FFF2-40B4-BE49-F238E27FC236}">
                <a16:creationId xmlns:a16="http://schemas.microsoft.com/office/drawing/2014/main" id="{18FAB912-232A-B781-C363-45B4807F116D}"/>
              </a:ext>
            </a:extLst>
          </p:cNvPr>
          <p:cNvSpPr txBox="1"/>
          <p:nvPr/>
        </p:nvSpPr>
        <p:spPr>
          <a:xfrm>
            <a:off x="89916" y="6133199"/>
            <a:ext cx="5689092" cy="307777"/>
          </a:xfrm>
          <a:prstGeom prst="rect">
            <a:avLst/>
          </a:prstGeom>
          <a:noFill/>
        </p:spPr>
        <p:txBody>
          <a:bodyPr wrap="square">
            <a:spAutoFit/>
          </a:bodyPr>
          <a:lstStyle/>
          <a:p>
            <a:r>
              <a:rPr lang="de-DE" sz="1400" dirty="0">
                <a:solidFill>
                  <a:srgbClr val="0563C1"/>
                </a:solidFill>
                <a:hlinkClick r:id="rId4">
                  <a:extLst>
                    <a:ext uri="{A12FA001-AC4F-418D-AE19-62706E023703}">
                      <ahyp:hlinkClr xmlns:ahyp="http://schemas.microsoft.com/office/drawing/2018/hyperlinkcolor" val="tx"/>
                    </a:ext>
                  </a:extLst>
                </a:hlinkClick>
              </a:rPr>
              <a:t>Geschenk Sack Weihnachten - Kostenloses Bild auf </a:t>
            </a:r>
            <a:r>
              <a:rPr lang="de-DE" sz="1400" dirty="0" err="1">
                <a:solidFill>
                  <a:srgbClr val="0070C0"/>
                </a:solidFill>
                <a:hlinkClick r:id="rId4">
                  <a:extLst>
                    <a:ext uri="{A12FA001-AC4F-418D-AE19-62706E023703}">
                      <ahyp:hlinkClr xmlns:ahyp="http://schemas.microsoft.com/office/drawing/2018/hyperlinkcolor" val="tx"/>
                    </a:ext>
                  </a:extLst>
                </a:hlinkClick>
              </a:rPr>
              <a:t>Pixabay</a:t>
            </a:r>
            <a:endParaRPr lang="de-DE" sz="1400" dirty="0">
              <a:solidFill>
                <a:srgbClr val="0070C0"/>
              </a:solidFill>
            </a:endParaRPr>
          </a:p>
        </p:txBody>
      </p:sp>
    </p:spTree>
    <p:extLst>
      <p:ext uri="{BB962C8B-B14F-4D97-AF65-F5344CB8AC3E}">
        <p14:creationId xmlns:p14="http://schemas.microsoft.com/office/powerpoint/2010/main" val="3306585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090691-CE72-4FCB-93A8-D6FC356753BA}"/>
              </a:ext>
            </a:extLst>
          </p:cNvPr>
          <p:cNvSpPr>
            <a:spLocks noGrp="1"/>
          </p:cNvSpPr>
          <p:nvPr>
            <p:ph type="title"/>
          </p:nvPr>
        </p:nvSpPr>
        <p:spPr/>
        <p:txBody>
          <a:bodyPr/>
          <a:lstStyle/>
          <a:p>
            <a:endParaRPr lang="de-DE"/>
          </a:p>
        </p:txBody>
      </p:sp>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0" y="1967706"/>
            <a:ext cx="6096000" cy="4067175"/>
          </a:xfrm>
        </p:spPr>
      </p:pic>
      <p:pic>
        <p:nvPicPr>
          <p:cNvPr id="4" name="Grafik 3">
            <a:extLst>
              <a:ext uri="{FF2B5EF4-FFF2-40B4-BE49-F238E27FC236}">
                <a16:creationId xmlns:a16="http://schemas.microsoft.com/office/drawing/2014/main" id="{AD189308-D19C-4A04-A569-2878F714BA11}"/>
              </a:ext>
            </a:extLst>
          </p:cNvPr>
          <p:cNvPicPr>
            <a:picLocks noChangeAspect="1"/>
          </p:cNvPicPr>
          <p:nvPr/>
        </p:nvPicPr>
        <p:blipFill>
          <a:blip r:embed="rId4"/>
          <a:stretch>
            <a:fillRect/>
          </a:stretch>
        </p:blipFill>
        <p:spPr>
          <a:xfrm>
            <a:off x="-1" y="0"/>
            <a:ext cx="12192000" cy="6857999"/>
          </a:xfrm>
          <a:prstGeom prst="rect">
            <a:avLst/>
          </a:prstGeom>
          <a:solidFill>
            <a:schemeClr val="accent1">
              <a:lumMod val="20000"/>
              <a:lumOff val="80000"/>
            </a:schemeClr>
          </a:solidFill>
        </p:spPr>
      </p:pic>
      <p:sp>
        <p:nvSpPr>
          <p:cNvPr id="12" name="AutoShape 4" descr="https://www.marburg.de/static/images/lokalitaeten/bolzplatz_richtsberg_beltershaeuserstrasse-a66f01abd83b2b1d0280572c9ce6f9c4-5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Rechteck 7"/>
          <p:cNvSpPr/>
          <p:nvPr/>
        </p:nvSpPr>
        <p:spPr>
          <a:xfrm>
            <a:off x="354453" y="2167573"/>
            <a:ext cx="10862188" cy="338554"/>
          </a:xfrm>
          <a:prstGeom prst="rect">
            <a:avLst/>
          </a:prstGeom>
        </p:spPr>
        <p:txBody>
          <a:bodyPr wrap="square">
            <a:spAutoFit/>
          </a:bodyPr>
          <a:lstStyle/>
          <a:p>
            <a:pPr algn="just"/>
            <a:r>
              <a:rPr lang="de-DE" sz="1600" b="1" dirty="0">
                <a:solidFill>
                  <a:schemeClr val="bg1"/>
                </a:solidFill>
              </a:rPr>
              <a:t> </a:t>
            </a:r>
          </a:p>
        </p:txBody>
      </p:sp>
      <p:sp>
        <p:nvSpPr>
          <p:cNvPr id="7" name="Textfeld 6">
            <a:extLst>
              <a:ext uri="{FF2B5EF4-FFF2-40B4-BE49-F238E27FC236}">
                <a16:creationId xmlns:a16="http://schemas.microsoft.com/office/drawing/2014/main" id="{9E097DC1-A427-49AA-9AD1-0FA36B0F4665}"/>
              </a:ext>
            </a:extLst>
          </p:cNvPr>
          <p:cNvSpPr txBox="1"/>
          <p:nvPr/>
        </p:nvSpPr>
        <p:spPr>
          <a:xfrm>
            <a:off x="460375" y="5623341"/>
            <a:ext cx="4920585" cy="369332"/>
          </a:xfrm>
          <a:prstGeom prst="rect">
            <a:avLst/>
          </a:prstGeom>
          <a:noFill/>
        </p:spPr>
        <p:txBody>
          <a:bodyPr wrap="square" rtlCol="0">
            <a:spAutoFit/>
          </a:bodyPr>
          <a:lstStyle/>
          <a:p>
            <a:endParaRPr lang="de-DE" dirty="0">
              <a:solidFill>
                <a:schemeClr val="bg1"/>
              </a:solidFill>
            </a:endParaRPr>
          </a:p>
        </p:txBody>
      </p:sp>
      <p:pic>
        <p:nvPicPr>
          <p:cNvPr id="3" name="Grafik 2">
            <a:extLst>
              <a:ext uri="{FF2B5EF4-FFF2-40B4-BE49-F238E27FC236}">
                <a16:creationId xmlns:a16="http://schemas.microsoft.com/office/drawing/2014/main" id="{176EB85C-F910-464A-B2D7-FC8FB5D96E92}"/>
              </a:ext>
            </a:extLst>
          </p:cNvPr>
          <p:cNvPicPr>
            <a:picLocks noChangeAspect="1"/>
          </p:cNvPicPr>
          <p:nvPr/>
        </p:nvPicPr>
        <p:blipFill>
          <a:blip r:embed="rId5"/>
          <a:stretch>
            <a:fillRect/>
          </a:stretch>
        </p:blipFill>
        <p:spPr>
          <a:xfrm>
            <a:off x="2819812" y="2374374"/>
            <a:ext cx="6726587" cy="4484391"/>
          </a:xfrm>
          <a:prstGeom prst="rect">
            <a:avLst/>
          </a:prstGeom>
        </p:spPr>
      </p:pic>
      <p:sp>
        <p:nvSpPr>
          <p:cNvPr id="6" name="Textfeld 5">
            <a:extLst>
              <a:ext uri="{FF2B5EF4-FFF2-40B4-BE49-F238E27FC236}">
                <a16:creationId xmlns:a16="http://schemas.microsoft.com/office/drawing/2014/main" id="{30ED1DD5-0DDE-4BFD-9503-87BC778CBC08}"/>
              </a:ext>
            </a:extLst>
          </p:cNvPr>
          <p:cNvSpPr txBox="1"/>
          <p:nvPr/>
        </p:nvSpPr>
        <p:spPr>
          <a:xfrm>
            <a:off x="2819812" y="1486526"/>
            <a:ext cx="6552374" cy="954107"/>
          </a:xfrm>
          <a:prstGeom prst="rect">
            <a:avLst/>
          </a:prstGeom>
          <a:noFill/>
        </p:spPr>
        <p:txBody>
          <a:bodyPr wrap="square" rtlCol="0">
            <a:spAutoFit/>
          </a:bodyPr>
          <a:lstStyle/>
          <a:p>
            <a:pPr algn="ctr"/>
            <a:r>
              <a:rPr lang="de-DE" sz="2800" dirty="0">
                <a:solidFill>
                  <a:schemeClr val="bg1"/>
                </a:solidFill>
                <a:latin typeface="Arial" panose="020B0604020202020204" pitchFamily="34" charset="0"/>
                <a:cs typeface="Arial" panose="020B0604020202020204" pitchFamily="34" charset="0"/>
              </a:rPr>
              <a:t>Stand der Dinge zu laufenden Anträgen und Abstimmungen</a:t>
            </a:r>
          </a:p>
        </p:txBody>
      </p:sp>
    </p:spTree>
    <p:extLst>
      <p:ext uri="{BB962C8B-B14F-4D97-AF65-F5344CB8AC3E}">
        <p14:creationId xmlns:p14="http://schemas.microsoft.com/office/powerpoint/2010/main" val="468525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090691-CE72-4FCB-93A8-D6FC356753BA}"/>
              </a:ext>
            </a:extLst>
          </p:cNvPr>
          <p:cNvSpPr>
            <a:spLocks noGrp="1"/>
          </p:cNvSpPr>
          <p:nvPr>
            <p:ph type="title"/>
          </p:nvPr>
        </p:nvSpPr>
        <p:spPr/>
        <p:txBody>
          <a:bodyPr/>
          <a:lstStyle/>
          <a:p>
            <a:endParaRPr lang="de-DE"/>
          </a:p>
        </p:txBody>
      </p:sp>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0" y="1967706"/>
            <a:ext cx="6096000" cy="4067175"/>
          </a:xfrm>
        </p:spPr>
      </p:pic>
      <p:pic>
        <p:nvPicPr>
          <p:cNvPr id="4" name="Grafik 3">
            <a:extLst>
              <a:ext uri="{FF2B5EF4-FFF2-40B4-BE49-F238E27FC236}">
                <a16:creationId xmlns:a16="http://schemas.microsoft.com/office/drawing/2014/main" id="{AD189308-D19C-4A04-A569-2878F714BA11}"/>
              </a:ext>
            </a:extLst>
          </p:cNvPr>
          <p:cNvPicPr>
            <a:picLocks noChangeAspect="1"/>
          </p:cNvPicPr>
          <p:nvPr/>
        </p:nvPicPr>
        <p:blipFill>
          <a:blip r:embed="rId4"/>
          <a:stretch>
            <a:fillRect/>
          </a:stretch>
        </p:blipFill>
        <p:spPr>
          <a:xfrm>
            <a:off x="0" y="0"/>
            <a:ext cx="12192000" cy="6857999"/>
          </a:xfrm>
          <a:prstGeom prst="rect">
            <a:avLst/>
          </a:prstGeom>
          <a:solidFill>
            <a:schemeClr val="accent1">
              <a:lumMod val="20000"/>
              <a:lumOff val="80000"/>
            </a:schemeClr>
          </a:solidFill>
        </p:spPr>
      </p:pic>
      <p:sp>
        <p:nvSpPr>
          <p:cNvPr id="12" name="AutoShape 4" descr="https://www.marburg.de/static/images/lokalitaeten/bolzplatz_richtsberg_beltershaeuserstrasse-a66f01abd83b2b1d0280572c9ce6f9c4-5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Rechteck 7"/>
          <p:cNvSpPr/>
          <p:nvPr/>
        </p:nvSpPr>
        <p:spPr>
          <a:xfrm>
            <a:off x="354453" y="2167573"/>
            <a:ext cx="10862188" cy="338554"/>
          </a:xfrm>
          <a:prstGeom prst="rect">
            <a:avLst/>
          </a:prstGeom>
        </p:spPr>
        <p:txBody>
          <a:bodyPr wrap="square">
            <a:spAutoFit/>
          </a:bodyPr>
          <a:lstStyle/>
          <a:p>
            <a:pPr algn="just"/>
            <a:r>
              <a:rPr lang="de-DE" sz="1600" b="1" dirty="0">
                <a:solidFill>
                  <a:schemeClr val="bg1"/>
                </a:solidFill>
              </a:rPr>
              <a:t> </a:t>
            </a:r>
          </a:p>
        </p:txBody>
      </p:sp>
      <p:sp>
        <p:nvSpPr>
          <p:cNvPr id="7" name="Textfeld 6">
            <a:extLst>
              <a:ext uri="{FF2B5EF4-FFF2-40B4-BE49-F238E27FC236}">
                <a16:creationId xmlns:a16="http://schemas.microsoft.com/office/drawing/2014/main" id="{9E097DC1-A427-49AA-9AD1-0FA36B0F4665}"/>
              </a:ext>
            </a:extLst>
          </p:cNvPr>
          <p:cNvSpPr txBox="1"/>
          <p:nvPr/>
        </p:nvSpPr>
        <p:spPr>
          <a:xfrm>
            <a:off x="460375" y="5623341"/>
            <a:ext cx="4920585" cy="369332"/>
          </a:xfrm>
          <a:prstGeom prst="rect">
            <a:avLst/>
          </a:prstGeom>
          <a:noFill/>
        </p:spPr>
        <p:txBody>
          <a:bodyPr wrap="square" rtlCol="0">
            <a:spAutoFit/>
          </a:bodyPr>
          <a:lstStyle/>
          <a:p>
            <a:endParaRPr lang="de-DE" dirty="0">
              <a:solidFill>
                <a:schemeClr val="bg1"/>
              </a:solidFill>
            </a:endParaRPr>
          </a:p>
        </p:txBody>
      </p:sp>
      <p:sp>
        <p:nvSpPr>
          <p:cNvPr id="6" name="Textfeld 5">
            <a:extLst>
              <a:ext uri="{FF2B5EF4-FFF2-40B4-BE49-F238E27FC236}">
                <a16:creationId xmlns:a16="http://schemas.microsoft.com/office/drawing/2014/main" id="{30ED1DD5-0DDE-4BFD-9503-87BC778CBC08}"/>
              </a:ext>
            </a:extLst>
          </p:cNvPr>
          <p:cNvSpPr txBox="1"/>
          <p:nvPr/>
        </p:nvSpPr>
        <p:spPr>
          <a:xfrm>
            <a:off x="385635" y="1417964"/>
            <a:ext cx="11420729" cy="4093428"/>
          </a:xfrm>
          <a:prstGeom prst="rect">
            <a:avLst/>
          </a:prstGeom>
          <a:noFill/>
        </p:spPr>
        <p:txBody>
          <a:bodyPr wrap="square" rtlCol="0">
            <a:spAutoFit/>
          </a:bodyPr>
          <a:lstStyle/>
          <a:p>
            <a:pPr algn="ctr"/>
            <a:r>
              <a:rPr lang="de-DE" sz="2800" dirty="0">
                <a:solidFill>
                  <a:schemeClr val="bg1"/>
                </a:solidFill>
                <a:latin typeface="Arial" panose="020B0604020202020204" pitchFamily="34" charset="0"/>
                <a:cs typeface="Arial" panose="020B0604020202020204" pitchFamily="34" charset="0"/>
              </a:rPr>
              <a:t>Zwei Anträge im Bildungs- und Kulturausschuss wurden genehmigt </a:t>
            </a:r>
            <a:r>
              <a:rPr lang="de-DE" sz="2800" dirty="0">
                <a:solidFill>
                  <a:schemeClr val="bg1"/>
                </a:solidFill>
                <a:latin typeface="Arial" panose="020B0604020202020204" pitchFamily="34" charset="0"/>
                <a:cs typeface="Arial" panose="020B0604020202020204" pitchFamily="34" charset="0"/>
                <a:sym typeface="Wingdings" panose="05000000000000000000" pitchFamily="2" charset="2"/>
              </a:rPr>
              <a:t> Die Umsetzung wird aber noch ein bisschen Zeit dauern</a:t>
            </a:r>
          </a:p>
          <a:p>
            <a:pPr algn="ctr"/>
            <a:endParaRPr lang="de-DE" sz="2800" dirty="0">
              <a:solidFill>
                <a:schemeClr val="bg1"/>
              </a:solidFill>
              <a:latin typeface="Arial" panose="020B0604020202020204" pitchFamily="34" charset="0"/>
              <a:cs typeface="Arial" panose="020B0604020202020204" pitchFamily="34" charset="0"/>
              <a:sym typeface="Wingdings" panose="05000000000000000000" pitchFamily="2" charset="2"/>
            </a:endParaRPr>
          </a:p>
          <a:p>
            <a:pPr algn="ctr"/>
            <a:endParaRPr lang="de-DE" sz="2800" b="1" dirty="0">
              <a:solidFill>
                <a:schemeClr val="bg1"/>
              </a:solidFill>
              <a:latin typeface="Arial" panose="020B0604020202020204" pitchFamily="34" charset="0"/>
              <a:cs typeface="Arial" panose="020B0604020202020204" pitchFamily="34" charset="0"/>
              <a:sym typeface="Wingdings" panose="05000000000000000000" pitchFamily="2" charset="2"/>
            </a:endParaRPr>
          </a:p>
          <a:p>
            <a:pPr algn="ctr"/>
            <a:r>
              <a:rPr lang="de-DE" sz="2400" b="1" dirty="0">
                <a:solidFill>
                  <a:schemeClr val="bg1"/>
                </a:solidFill>
                <a:latin typeface="Arial" panose="020B0604020202020204" pitchFamily="34" charset="0"/>
                <a:cs typeface="Arial" panose="020B0604020202020204" pitchFamily="34" charset="0"/>
                <a:sym typeface="Wingdings" panose="05000000000000000000" pitchFamily="2" charset="2"/>
              </a:rPr>
              <a:t>Erster Antrag </a:t>
            </a:r>
            <a:r>
              <a:rPr lang="de-DE" sz="2400" dirty="0">
                <a:solidFill>
                  <a:schemeClr val="bg1"/>
                </a:solidFill>
                <a:latin typeface="Arial" panose="020B0604020202020204" pitchFamily="34" charset="0"/>
                <a:cs typeface="Arial" panose="020B0604020202020204" pitchFamily="34" charset="0"/>
                <a:sym typeface="Wingdings" panose="05000000000000000000" pitchFamily="2" charset="2"/>
              </a:rPr>
              <a:t>– Befassung mit den Ergebnissen </a:t>
            </a:r>
          </a:p>
          <a:p>
            <a:pPr algn="ctr"/>
            <a:r>
              <a:rPr lang="de-DE" sz="2400" dirty="0">
                <a:solidFill>
                  <a:schemeClr val="bg1"/>
                </a:solidFill>
                <a:latin typeface="Arial" panose="020B0604020202020204" pitchFamily="34" charset="0"/>
                <a:cs typeface="Arial" panose="020B0604020202020204" pitchFamily="34" charset="0"/>
                <a:sym typeface="Wingdings" panose="05000000000000000000" pitchFamily="2" charset="2"/>
              </a:rPr>
              <a:t>der KiJuPa-Umfrage</a:t>
            </a:r>
          </a:p>
          <a:p>
            <a:pPr algn="ctr"/>
            <a:endParaRPr lang="de-DE" sz="2400" dirty="0">
              <a:solidFill>
                <a:schemeClr val="bg1"/>
              </a:solidFill>
              <a:latin typeface="Arial" panose="020B0604020202020204" pitchFamily="34" charset="0"/>
              <a:cs typeface="Arial" panose="020B0604020202020204" pitchFamily="34" charset="0"/>
              <a:sym typeface="Wingdings" panose="05000000000000000000" pitchFamily="2" charset="2"/>
            </a:endParaRPr>
          </a:p>
          <a:p>
            <a:pPr algn="ctr"/>
            <a:r>
              <a:rPr lang="de-DE" sz="2400" b="1" dirty="0">
                <a:solidFill>
                  <a:schemeClr val="bg1"/>
                </a:solidFill>
                <a:latin typeface="Arial" panose="020B0604020202020204" pitchFamily="34" charset="0"/>
                <a:cs typeface="Arial" panose="020B0604020202020204" pitchFamily="34" charset="0"/>
                <a:sym typeface="Wingdings" panose="05000000000000000000" pitchFamily="2" charset="2"/>
              </a:rPr>
              <a:t>Zweiter Antrag – </a:t>
            </a:r>
            <a:r>
              <a:rPr lang="de-DE" sz="2400" dirty="0">
                <a:solidFill>
                  <a:schemeClr val="bg1"/>
                </a:solidFill>
                <a:latin typeface="Arial" panose="020B0604020202020204" pitchFamily="34" charset="0"/>
                <a:cs typeface="Arial" panose="020B0604020202020204" pitchFamily="34" charset="0"/>
                <a:sym typeface="Wingdings" panose="05000000000000000000" pitchFamily="2" charset="2"/>
              </a:rPr>
              <a:t>Einführung eines einheitlichen </a:t>
            </a:r>
          </a:p>
          <a:p>
            <a:pPr algn="ctr"/>
            <a:r>
              <a:rPr lang="de-DE" sz="2400" dirty="0">
                <a:solidFill>
                  <a:schemeClr val="bg1"/>
                </a:solidFill>
                <a:latin typeface="Arial" panose="020B0604020202020204" pitchFamily="34" charset="0"/>
                <a:cs typeface="Arial" panose="020B0604020202020204" pitchFamily="34" charset="0"/>
                <a:sym typeface="Wingdings" panose="05000000000000000000" pitchFamily="2" charset="2"/>
              </a:rPr>
              <a:t>Marburger Schüler*innen Ausweis</a:t>
            </a:r>
          </a:p>
          <a:p>
            <a:pPr algn="ctr"/>
            <a:endParaRPr lang="de-DE" sz="2800" dirty="0">
              <a:solidFill>
                <a:schemeClr val="bg1"/>
              </a:solidFill>
              <a:latin typeface="Arial" panose="020B0604020202020204" pitchFamily="34" charset="0"/>
              <a:cs typeface="Arial" panose="020B0604020202020204" pitchFamily="34" charset="0"/>
              <a:sym typeface="Wingdings" panose="05000000000000000000" pitchFamily="2" charset="2"/>
            </a:endParaRPr>
          </a:p>
        </p:txBody>
      </p:sp>
      <p:pic>
        <p:nvPicPr>
          <p:cNvPr id="14" name="Grafik 13" descr="Ein Bild, das Menschliches Gesicht, Lächeln, Person, Cartoon enthält.">
            <a:extLst>
              <a:ext uri="{FF2B5EF4-FFF2-40B4-BE49-F238E27FC236}">
                <a16:creationId xmlns:a16="http://schemas.microsoft.com/office/drawing/2014/main" id="{6D1519F2-7F9D-3CA5-03A0-F583CDBD0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1792" y="1800519"/>
            <a:ext cx="3615070" cy="5422605"/>
          </a:xfrm>
          <a:prstGeom prst="rect">
            <a:avLst/>
          </a:prstGeom>
        </p:spPr>
      </p:pic>
    </p:spTree>
    <p:extLst>
      <p:ext uri="{BB962C8B-B14F-4D97-AF65-F5344CB8AC3E}">
        <p14:creationId xmlns:p14="http://schemas.microsoft.com/office/powerpoint/2010/main" val="137274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090691-CE72-4FCB-93A8-D6FC356753BA}"/>
              </a:ext>
            </a:extLst>
          </p:cNvPr>
          <p:cNvSpPr>
            <a:spLocks noGrp="1"/>
          </p:cNvSpPr>
          <p:nvPr>
            <p:ph type="title"/>
          </p:nvPr>
        </p:nvSpPr>
        <p:spPr/>
        <p:txBody>
          <a:bodyPr/>
          <a:lstStyle/>
          <a:p>
            <a:endParaRPr lang="de-DE"/>
          </a:p>
        </p:txBody>
      </p:sp>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0" y="1967706"/>
            <a:ext cx="6096000" cy="4067175"/>
          </a:xfrm>
        </p:spPr>
      </p:pic>
      <p:pic>
        <p:nvPicPr>
          <p:cNvPr id="4" name="Grafik 3">
            <a:extLst>
              <a:ext uri="{FF2B5EF4-FFF2-40B4-BE49-F238E27FC236}">
                <a16:creationId xmlns:a16="http://schemas.microsoft.com/office/drawing/2014/main" id="{AD189308-D19C-4A04-A569-2878F714BA11}"/>
              </a:ext>
            </a:extLst>
          </p:cNvPr>
          <p:cNvPicPr>
            <a:picLocks noChangeAspect="1"/>
          </p:cNvPicPr>
          <p:nvPr/>
        </p:nvPicPr>
        <p:blipFill>
          <a:blip r:embed="rId4"/>
          <a:stretch>
            <a:fillRect/>
          </a:stretch>
        </p:blipFill>
        <p:spPr>
          <a:xfrm>
            <a:off x="-1" y="0"/>
            <a:ext cx="12192000" cy="6857999"/>
          </a:xfrm>
          <a:prstGeom prst="rect">
            <a:avLst/>
          </a:prstGeom>
          <a:solidFill>
            <a:schemeClr val="accent1">
              <a:lumMod val="20000"/>
              <a:lumOff val="80000"/>
            </a:schemeClr>
          </a:solidFill>
        </p:spPr>
      </p:pic>
      <p:sp>
        <p:nvSpPr>
          <p:cNvPr id="12" name="AutoShape 4" descr="https://www.marburg.de/static/images/lokalitaeten/bolzplatz_richtsberg_beltershaeuserstrasse-a66f01abd83b2b1d0280572c9ce6f9c4-5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Rechteck 7"/>
          <p:cNvSpPr/>
          <p:nvPr/>
        </p:nvSpPr>
        <p:spPr>
          <a:xfrm>
            <a:off x="354453" y="2167573"/>
            <a:ext cx="10862188" cy="338554"/>
          </a:xfrm>
          <a:prstGeom prst="rect">
            <a:avLst/>
          </a:prstGeom>
        </p:spPr>
        <p:txBody>
          <a:bodyPr wrap="square">
            <a:spAutoFit/>
          </a:bodyPr>
          <a:lstStyle/>
          <a:p>
            <a:pPr algn="just"/>
            <a:r>
              <a:rPr lang="de-DE" sz="1600" b="1" dirty="0">
                <a:solidFill>
                  <a:schemeClr val="bg1"/>
                </a:solidFill>
              </a:rPr>
              <a:t> </a:t>
            </a:r>
          </a:p>
        </p:txBody>
      </p:sp>
      <p:sp>
        <p:nvSpPr>
          <p:cNvPr id="7" name="Textfeld 6">
            <a:extLst>
              <a:ext uri="{FF2B5EF4-FFF2-40B4-BE49-F238E27FC236}">
                <a16:creationId xmlns:a16="http://schemas.microsoft.com/office/drawing/2014/main" id="{9E097DC1-A427-49AA-9AD1-0FA36B0F4665}"/>
              </a:ext>
            </a:extLst>
          </p:cNvPr>
          <p:cNvSpPr txBox="1"/>
          <p:nvPr/>
        </p:nvSpPr>
        <p:spPr>
          <a:xfrm>
            <a:off x="460375" y="5623341"/>
            <a:ext cx="4920585" cy="369332"/>
          </a:xfrm>
          <a:prstGeom prst="rect">
            <a:avLst/>
          </a:prstGeom>
          <a:noFill/>
        </p:spPr>
        <p:txBody>
          <a:bodyPr wrap="square" rtlCol="0">
            <a:spAutoFit/>
          </a:bodyPr>
          <a:lstStyle/>
          <a:p>
            <a:endParaRPr lang="de-DE" dirty="0">
              <a:solidFill>
                <a:schemeClr val="bg1"/>
              </a:solidFill>
            </a:endParaRPr>
          </a:p>
        </p:txBody>
      </p:sp>
      <p:sp>
        <p:nvSpPr>
          <p:cNvPr id="3" name="Textfeld 2">
            <a:extLst>
              <a:ext uri="{FF2B5EF4-FFF2-40B4-BE49-F238E27FC236}">
                <a16:creationId xmlns:a16="http://schemas.microsoft.com/office/drawing/2014/main" id="{8C78B24C-2E1C-A17B-1666-81B030568C46}"/>
              </a:ext>
            </a:extLst>
          </p:cNvPr>
          <p:cNvSpPr txBox="1"/>
          <p:nvPr/>
        </p:nvSpPr>
        <p:spPr>
          <a:xfrm>
            <a:off x="618428" y="1322358"/>
            <a:ext cx="10862188" cy="461665"/>
          </a:xfrm>
          <a:prstGeom prst="rect">
            <a:avLst/>
          </a:prstGeom>
          <a:no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Prüfantrag zum Zustand der </a:t>
            </a:r>
            <a:r>
              <a:rPr lang="de-DE" sz="2400" b="1" dirty="0" err="1">
                <a:solidFill>
                  <a:schemeClr val="bg1"/>
                </a:solidFill>
                <a:latin typeface="Arial" panose="020B0604020202020204" pitchFamily="34" charset="0"/>
                <a:cs typeface="Arial" panose="020B0604020202020204" pitchFamily="34" charset="0"/>
              </a:rPr>
              <a:t>Großseelheimer</a:t>
            </a:r>
            <a:r>
              <a:rPr lang="de-DE" sz="2400" b="1" dirty="0">
                <a:solidFill>
                  <a:schemeClr val="bg1"/>
                </a:solidFill>
                <a:latin typeface="Arial" panose="020B0604020202020204" pitchFamily="34" charset="0"/>
                <a:cs typeface="Arial" panose="020B0604020202020204" pitchFamily="34" charset="0"/>
              </a:rPr>
              <a:t> Straße</a:t>
            </a:r>
          </a:p>
        </p:txBody>
      </p:sp>
      <p:sp>
        <p:nvSpPr>
          <p:cNvPr id="6" name="Textfeld 5">
            <a:extLst>
              <a:ext uri="{FF2B5EF4-FFF2-40B4-BE49-F238E27FC236}">
                <a16:creationId xmlns:a16="http://schemas.microsoft.com/office/drawing/2014/main" id="{278E5C79-2A8C-267C-7848-832C500AB196}"/>
              </a:ext>
            </a:extLst>
          </p:cNvPr>
          <p:cNvSpPr txBox="1"/>
          <p:nvPr/>
        </p:nvSpPr>
        <p:spPr>
          <a:xfrm>
            <a:off x="307975" y="2209026"/>
            <a:ext cx="11483094" cy="3970318"/>
          </a:xfrm>
          <a:prstGeom prst="rect">
            <a:avLst/>
          </a:prstGeom>
          <a:noFill/>
        </p:spPr>
        <p:txBody>
          <a:bodyPr wrap="square" rtlCol="0">
            <a:spAutoFit/>
          </a:bodyPr>
          <a:lstStyle/>
          <a:p>
            <a:pPr algn="just">
              <a:lnSpc>
                <a:spcPct val="150000"/>
              </a:lnSpc>
            </a:pPr>
            <a:r>
              <a:rPr lang="de-DE"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Der Magistrat der Universitätsstadt Marburg wird gebeten die Verbesserung des Straßenzustandes der </a:t>
            </a:r>
            <a:r>
              <a:rPr lang="de-DE" sz="1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Großseelheimer</a:t>
            </a:r>
            <a:r>
              <a:rPr lang="de-DE"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Straße zu prüfen. </a:t>
            </a:r>
            <a:endParaRPr lang="de-DE" sz="18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gn="just"/>
            <a:r>
              <a:rPr lang="de-DE"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gn="just"/>
            <a:r>
              <a:rPr lang="de-DE"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Der Straßenzustand in Teilen Marburgs weist erhebliche Mängel auf, die bei der Fahrt mit dem Auto und Fahrrad, jedoch noch sehr viel stärker bei der Fahrt in Bussen, unangenehm auffallen. Hierbei stellt der Bus eines der wichtigsten und am häufigsten genutzten Verkehrsmittel für Kinder und Jugendliche dar, was ein erklärtes Ziel der Universitätsstadt Marburg ist. An manchen besonders maroden Stellen geht dies so weit, dass es in vollen Bussen zu gefährlichen Situationen kommen kann, wenn stehende Fahrgäste aus dem Gleichgewicht kommen, was, zusammen mit einer allgemeinen unwohl sein beim befahren solcher Stellen, zu einem verminderten Vertrauen in den Marburger Nahverkehr führen kann.</a:t>
            </a:r>
            <a:endParaRPr lang="de-DE" sz="18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gn="just"/>
            <a:r>
              <a:rPr lang="de-DE"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Besonders aufgefallen sind uns als KiJuPa hierbei die Ecke Zeppelin Straße/</a:t>
            </a:r>
            <a:r>
              <a:rPr lang="de-DE" sz="1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Cappeler</a:t>
            </a:r>
            <a:r>
              <a:rPr lang="de-DE"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Straße, wenn man aus der </a:t>
            </a:r>
            <a:r>
              <a:rPr lang="de-DE" sz="1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Großseelheimer</a:t>
            </a:r>
            <a:r>
              <a:rPr lang="de-DE"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Straße kommt, sowie die Auffahrt auf die </a:t>
            </a:r>
            <a:r>
              <a:rPr lang="de-DE" sz="1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Großseelheimer</a:t>
            </a:r>
            <a:r>
              <a:rPr lang="de-DE" sz="1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Straße von der Sonnenblickallee in Richtung Lahnberge, weshalb eine Prüfung der Verbesserung dieser beiden Stellen von Nöten ist.</a:t>
            </a:r>
            <a:endParaRPr lang="de-DE" sz="18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972337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090691-CE72-4FCB-93A8-D6FC356753BA}"/>
              </a:ext>
            </a:extLst>
          </p:cNvPr>
          <p:cNvSpPr>
            <a:spLocks noGrp="1"/>
          </p:cNvSpPr>
          <p:nvPr>
            <p:ph type="title"/>
          </p:nvPr>
        </p:nvSpPr>
        <p:spPr/>
        <p:txBody>
          <a:bodyPr/>
          <a:lstStyle/>
          <a:p>
            <a:endParaRPr lang="de-DE"/>
          </a:p>
        </p:txBody>
      </p:sp>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0" y="1967706"/>
            <a:ext cx="6096000" cy="4067175"/>
          </a:xfrm>
        </p:spPr>
      </p:pic>
      <p:pic>
        <p:nvPicPr>
          <p:cNvPr id="4" name="Grafik 3">
            <a:extLst>
              <a:ext uri="{FF2B5EF4-FFF2-40B4-BE49-F238E27FC236}">
                <a16:creationId xmlns:a16="http://schemas.microsoft.com/office/drawing/2014/main" id="{AD189308-D19C-4A04-A569-2878F714BA11}"/>
              </a:ext>
            </a:extLst>
          </p:cNvPr>
          <p:cNvPicPr>
            <a:picLocks noChangeAspect="1"/>
          </p:cNvPicPr>
          <p:nvPr/>
        </p:nvPicPr>
        <p:blipFill>
          <a:blip r:embed="rId4"/>
          <a:stretch>
            <a:fillRect/>
          </a:stretch>
        </p:blipFill>
        <p:spPr>
          <a:xfrm>
            <a:off x="0" y="0"/>
            <a:ext cx="12192000" cy="6857999"/>
          </a:xfrm>
          <a:prstGeom prst="rect">
            <a:avLst/>
          </a:prstGeom>
          <a:solidFill>
            <a:schemeClr val="accent1">
              <a:lumMod val="20000"/>
              <a:lumOff val="80000"/>
            </a:schemeClr>
          </a:solidFill>
        </p:spPr>
      </p:pic>
      <p:sp>
        <p:nvSpPr>
          <p:cNvPr id="12" name="AutoShape 4" descr="https://www.marburg.de/static/images/lokalitaeten/bolzplatz_richtsberg_beltershaeuserstrasse-a66f01abd83b2b1d0280572c9ce6f9c4-5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Rechteck 7"/>
          <p:cNvSpPr/>
          <p:nvPr/>
        </p:nvSpPr>
        <p:spPr>
          <a:xfrm>
            <a:off x="354453" y="2167573"/>
            <a:ext cx="10862188" cy="338554"/>
          </a:xfrm>
          <a:prstGeom prst="rect">
            <a:avLst/>
          </a:prstGeom>
        </p:spPr>
        <p:txBody>
          <a:bodyPr wrap="square">
            <a:spAutoFit/>
          </a:bodyPr>
          <a:lstStyle/>
          <a:p>
            <a:pPr algn="just"/>
            <a:r>
              <a:rPr lang="de-DE" sz="1600" b="1" dirty="0">
                <a:solidFill>
                  <a:schemeClr val="bg1"/>
                </a:solidFill>
              </a:rPr>
              <a:t> </a:t>
            </a:r>
          </a:p>
        </p:txBody>
      </p:sp>
      <p:sp>
        <p:nvSpPr>
          <p:cNvPr id="7" name="Textfeld 6">
            <a:extLst>
              <a:ext uri="{FF2B5EF4-FFF2-40B4-BE49-F238E27FC236}">
                <a16:creationId xmlns:a16="http://schemas.microsoft.com/office/drawing/2014/main" id="{9E097DC1-A427-49AA-9AD1-0FA36B0F4665}"/>
              </a:ext>
            </a:extLst>
          </p:cNvPr>
          <p:cNvSpPr txBox="1"/>
          <p:nvPr/>
        </p:nvSpPr>
        <p:spPr>
          <a:xfrm>
            <a:off x="460375" y="5623341"/>
            <a:ext cx="4920585" cy="369332"/>
          </a:xfrm>
          <a:prstGeom prst="rect">
            <a:avLst/>
          </a:prstGeom>
          <a:noFill/>
        </p:spPr>
        <p:txBody>
          <a:bodyPr wrap="square" rtlCol="0">
            <a:spAutoFit/>
          </a:bodyPr>
          <a:lstStyle/>
          <a:p>
            <a:endParaRPr lang="de-DE" dirty="0">
              <a:solidFill>
                <a:schemeClr val="bg1"/>
              </a:solidFill>
            </a:endParaRPr>
          </a:p>
        </p:txBody>
      </p:sp>
      <p:sp>
        <p:nvSpPr>
          <p:cNvPr id="3" name="Textfeld 2">
            <a:extLst>
              <a:ext uri="{FF2B5EF4-FFF2-40B4-BE49-F238E27FC236}">
                <a16:creationId xmlns:a16="http://schemas.microsoft.com/office/drawing/2014/main" id="{8C78B24C-2E1C-A17B-1666-81B030568C46}"/>
              </a:ext>
            </a:extLst>
          </p:cNvPr>
          <p:cNvSpPr txBox="1"/>
          <p:nvPr/>
        </p:nvSpPr>
        <p:spPr>
          <a:xfrm>
            <a:off x="664905" y="1127611"/>
            <a:ext cx="10862188" cy="707886"/>
          </a:xfrm>
          <a:prstGeom prst="rect">
            <a:avLst/>
          </a:prstGeom>
          <a:noFill/>
        </p:spPr>
        <p:txBody>
          <a:bodyPr wrap="square" rtlCol="0">
            <a:spAutoFit/>
          </a:bodyPr>
          <a:lstStyle/>
          <a:p>
            <a:pPr algn="ctr"/>
            <a:r>
              <a:rPr lang="de-DE" sz="2000" b="1" dirty="0">
                <a:solidFill>
                  <a:schemeClr val="bg1"/>
                </a:solidFill>
                <a:latin typeface="Arial" panose="020B0604020202020204" pitchFamily="34" charset="0"/>
                <a:cs typeface="Arial" panose="020B0604020202020204" pitchFamily="34" charset="0"/>
              </a:rPr>
              <a:t>KUSS - Workshopprogramm</a:t>
            </a:r>
          </a:p>
          <a:p>
            <a:pPr algn="ctr"/>
            <a:r>
              <a:rPr lang="de-DE" sz="2000" b="1" dirty="0">
                <a:solidFill>
                  <a:schemeClr val="bg1"/>
                </a:solidFill>
                <a:latin typeface="Arial" panose="020B0604020202020204" pitchFamily="34" charset="0"/>
                <a:cs typeface="Arial" panose="020B0604020202020204" pitchFamily="34" charset="0"/>
              </a:rPr>
              <a:t>THEATER SPIELEN! – Anfrage zur Unterstützung vom KiJuPa</a:t>
            </a:r>
          </a:p>
        </p:txBody>
      </p:sp>
      <p:sp>
        <p:nvSpPr>
          <p:cNvPr id="9" name="Textfeld 8">
            <a:extLst>
              <a:ext uri="{FF2B5EF4-FFF2-40B4-BE49-F238E27FC236}">
                <a16:creationId xmlns:a16="http://schemas.microsoft.com/office/drawing/2014/main" id="{8D7A1A31-47C1-4FB3-1906-C978DD02DD27}"/>
              </a:ext>
            </a:extLst>
          </p:cNvPr>
          <p:cNvSpPr txBox="1"/>
          <p:nvPr/>
        </p:nvSpPr>
        <p:spPr>
          <a:xfrm>
            <a:off x="332294" y="1884093"/>
            <a:ext cx="11527409" cy="3373359"/>
          </a:xfrm>
          <a:prstGeom prst="rect">
            <a:avLst/>
          </a:prstGeom>
          <a:noFill/>
        </p:spPr>
        <p:txBody>
          <a:bodyPr wrap="square">
            <a:spAutoFit/>
          </a:bodyPr>
          <a:lstStyle/>
          <a:p>
            <a:pPr>
              <a:lnSpc>
                <a:spcPct val="150000"/>
              </a:lnSpc>
            </a:pPr>
            <a:r>
              <a:rPr lang="de-DE" dirty="0">
                <a:solidFill>
                  <a:schemeClr val="bg1"/>
                </a:solidFill>
              </a:rPr>
              <a:t>Für die 29. Ausgabe des Festivals (15.–21.03.2026, mit begleitenden Workshops davor und danach) würden wir uns sehr freuen, das Kinder- und Jugendparlament erneut als Partner zu gewinnen.</a:t>
            </a:r>
          </a:p>
          <a:p>
            <a:pPr>
              <a:lnSpc>
                <a:spcPct val="150000"/>
              </a:lnSpc>
            </a:pPr>
            <a:r>
              <a:rPr lang="de-DE" dirty="0">
                <a:solidFill>
                  <a:schemeClr val="bg1"/>
                </a:solidFill>
              </a:rPr>
              <a:t>Die Organisation der Workshop-Reihe „Theater spielen“ an Schulen und vorschulischen Einrichtungen übernimmt auch 2026 das Staatliche Schulamt Marburg-Biedenkopf; die Projektdurchführung erfolgt über den Verein Schulkultur Theater spielen e.V.</a:t>
            </a:r>
          </a:p>
          <a:p>
            <a:pPr>
              <a:lnSpc>
                <a:spcPct val="150000"/>
              </a:lnSpc>
            </a:pPr>
            <a:r>
              <a:rPr lang="de-DE" dirty="0">
                <a:solidFill>
                  <a:schemeClr val="bg1"/>
                </a:solidFill>
              </a:rPr>
              <a:t>Wie viele Workshops angeboten werden können, hängt maßgeblich von der Unterstützung unserer Sponsoren ab. Daher bitten wir Sie herzlich zu prüfen, ob das Kinder- und Jugendparlament auch 2026 die Realisierung der Theaterwoche mit einem Zuschuss von 500 Euro unterstützen kann.</a:t>
            </a:r>
          </a:p>
        </p:txBody>
      </p:sp>
      <p:pic>
        <p:nvPicPr>
          <p:cNvPr id="10" name="Grafik 9">
            <a:extLst>
              <a:ext uri="{FF2B5EF4-FFF2-40B4-BE49-F238E27FC236}">
                <a16:creationId xmlns:a16="http://schemas.microsoft.com/office/drawing/2014/main" id="{5393AD3D-728B-3273-F104-BF53E1598D96}"/>
              </a:ext>
            </a:extLst>
          </p:cNvPr>
          <p:cNvPicPr>
            <a:picLocks noChangeAspect="1"/>
          </p:cNvPicPr>
          <p:nvPr/>
        </p:nvPicPr>
        <p:blipFill>
          <a:blip r:embed="rId5"/>
          <a:stretch>
            <a:fillRect/>
          </a:stretch>
        </p:blipFill>
        <p:spPr>
          <a:xfrm>
            <a:off x="6399315" y="5128259"/>
            <a:ext cx="5116137" cy="1364616"/>
          </a:xfrm>
          <a:prstGeom prst="rect">
            <a:avLst/>
          </a:prstGeom>
        </p:spPr>
      </p:pic>
      <p:sp>
        <p:nvSpPr>
          <p:cNvPr id="11" name="Textfeld 10">
            <a:extLst>
              <a:ext uri="{FF2B5EF4-FFF2-40B4-BE49-F238E27FC236}">
                <a16:creationId xmlns:a16="http://schemas.microsoft.com/office/drawing/2014/main" id="{C7D0710B-3858-B2D0-1E75-65F45CB95402}"/>
              </a:ext>
            </a:extLst>
          </p:cNvPr>
          <p:cNvSpPr txBox="1"/>
          <p:nvPr/>
        </p:nvSpPr>
        <p:spPr>
          <a:xfrm>
            <a:off x="460375" y="6307940"/>
            <a:ext cx="4058856" cy="276999"/>
          </a:xfrm>
          <a:prstGeom prst="rect">
            <a:avLst/>
          </a:prstGeom>
          <a:noFill/>
        </p:spPr>
        <p:txBody>
          <a:bodyPr wrap="square">
            <a:spAutoFit/>
          </a:bodyPr>
          <a:lstStyle/>
          <a:p>
            <a:r>
              <a:rPr lang="de-DE" sz="1200" dirty="0">
                <a:solidFill>
                  <a:schemeClr val="bg1"/>
                </a:solidFill>
              </a:rPr>
              <a:t>Bild Quelle: https://www.hltm.de/de/kuss-uebersicht</a:t>
            </a:r>
          </a:p>
        </p:txBody>
      </p:sp>
    </p:spTree>
    <p:extLst>
      <p:ext uri="{BB962C8B-B14F-4D97-AF65-F5344CB8AC3E}">
        <p14:creationId xmlns:p14="http://schemas.microsoft.com/office/powerpoint/2010/main" val="2732973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090691-CE72-4FCB-93A8-D6FC356753BA}"/>
              </a:ext>
            </a:extLst>
          </p:cNvPr>
          <p:cNvSpPr>
            <a:spLocks noGrp="1"/>
          </p:cNvSpPr>
          <p:nvPr>
            <p:ph type="title"/>
          </p:nvPr>
        </p:nvSpPr>
        <p:spPr/>
        <p:txBody>
          <a:bodyPr/>
          <a:lstStyle/>
          <a:p>
            <a:endParaRPr lang="de-DE"/>
          </a:p>
        </p:txBody>
      </p:sp>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0" y="1967706"/>
            <a:ext cx="6096000" cy="4067175"/>
          </a:xfrm>
        </p:spPr>
      </p:pic>
      <p:pic>
        <p:nvPicPr>
          <p:cNvPr id="4" name="Grafik 3">
            <a:extLst>
              <a:ext uri="{FF2B5EF4-FFF2-40B4-BE49-F238E27FC236}">
                <a16:creationId xmlns:a16="http://schemas.microsoft.com/office/drawing/2014/main" id="{AD189308-D19C-4A04-A569-2878F714BA11}"/>
              </a:ext>
            </a:extLst>
          </p:cNvPr>
          <p:cNvPicPr>
            <a:picLocks noChangeAspect="1"/>
          </p:cNvPicPr>
          <p:nvPr/>
        </p:nvPicPr>
        <p:blipFill>
          <a:blip r:embed="rId4"/>
          <a:stretch>
            <a:fillRect/>
          </a:stretch>
        </p:blipFill>
        <p:spPr>
          <a:xfrm>
            <a:off x="0" y="0"/>
            <a:ext cx="12192000" cy="6857999"/>
          </a:xfrm>
          <a:prstGeom prst="rect">
            <a:avLst/>
          </a:prstGeom>
          <a:solidFill>
            <a:schemeClr val="accent1">
              <a:lumMod val="20000"/>
              <a:lumOff val="80000"/>
            </a:schemeClr>
          </a:solidFill>
        </p:spPr>
      </p:pic>
      <p:sp>
        <p:nvSpPr>
          <p:cNvPr id="12" name="AutoShape 4" descr="https://www.marburg.de/static/images/lokalitaeten/bolzplatz_richtsberg_beltershaeuserstrasse-a66f01abd83b2b1d0280572c9ce6f9c4-5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Rechteck 7"/>
          <p:cNvSpPr/>
          <p:nvPr/>
        </p:nvSpPr>
        <p:spPr>
          <a:xfrm>
            <a:off x="354453" y="2167573"/>
            <a:ext cx="10862188" cy="338554"/>
          </a:xfrm>
          <a:prstGeom prst="rect">
            <a:avLst/>
          </a:prstGeom>
        </p:spPr>
        <p:txBody>
          <a:bodyPr wrap="square">
            <a:spAutoFit/>
          </a:bodyPr>
          <a:lstStyle/>
          <a:p>
            <a:pPr algn="just"/>
            <a:r>
              <a:rPr lang="de-DE" sz="1600" b="1" dirty="0">
                <a:solidFill>
                  <a:schemeClr val="bg1"/>
                </a:solidFill>
              </a:rPr>
              <a:t> </a:t>
            </a:r>
          </a:p>
        </p:txBody>
      </p:sp>
      <p:sp>
        <p:nvSpPr>
          <p:cNvPr id="7" name="Textfeld 6">
            <a:extLst>
              <a:ext uri="{FF2B5EF4-FFF2-40B4-BE49-F238E27FC236}">
                <a16:creationId xmlns:a16="http://schemas.microsoft.com/office/drawing/2014/main" id="{9E097DC1-A427-49AA-9AD1-0FA36B0F4665}"/>
              </a:ext>
            </a:extLst>
          </p:cNvPr>
          <p:cNvSpPr txBox="1"/>
          <p:nvPr/>
        </p:nvSpPr>
        <p:spPr>
          <a:xfrm>
            <a:off x="460375" y="5623341"/>
            <a:ext cx="4920585" cy="369332"/>
          </a:xfrm>
          <a:prstGeom prst="rect">
            <a:avLst/>
          </a:prstGeom>
          <a:noFill/>
        </p:spPr>
        <p:txBody>
          <a:bodyPr wrap="square" rtlCol="0">
            <a:spAutoFit/>
          </a:bodyPr>
          <a:lstStyle/>
          <a:p>
            <a:endParaRPr lang="de-DE" dirty="0">
              <a:solidFill>
                <a:schemeClr val="bg1"/>
              </a:solidFill>
            </a:endParaRPr>
          </a:p>
        </p:txBody>
      </p:sp>
      <p:sp>
        <p:nvSpPr>
          <p:cNvPr id="3" name="Textfeld 2">
            <a:extLst>
              <a:ext uri="{FF2B5EF4-FFF2-40B4-BE49-F238E27FC236}">
                <a16:creationId xmlns:a16="http://schemas.microsoft.com/office/drawing/2014/main" id="{8C78B24C-2E1C-A17B-1666-81B030568C46}"/>
              </a:ext>
            </a:extLst>
          </p:cNvPr>
          <p:cNvSpPr txBox="1"/>
          <p:nvPr/>
        </p:nvSpPr>
        <p:spPr>
          <a:xfrm>
            <a:off x="664906" y="1290588"/>
            <a:ext cx="10862188" cy="523220"/>
          </a:xfrm>
          <a:prstGeom prst="rect">
            <a:avLst/>
          </a:prstGeom>
          <a:noFill/>
        </p:spPr>
        <p:txBody>
          <a:bodyPr wrap="square" rtlCol="0">
            <a:spAutoFit/>
          </a:bodyPr>
          <a:lstStyle/>
          <a:p>
            <a:pPr algn="ctr"/>
            <a:r>
              <a:rPr lang="de-DE" sz="2800" dirty="0">
                <a:solidFill>
                  <a:schemeClr val="bg1"/>
                </a:solidFill>
                <a:latin typeface="Arial" panose="020B0604020202020204" pitchFamily="34" charset="0"/>
                <a:cs typeface="Arial" panose="020B0604020202020204" pitchFamily="34" charset="0"/>
              </a:rPr>
              <a:t>Schulstreik gegen Wehrpflicht</a:t>
            </a:r>
            <a:endParaRPr lang="de-DE" sz="3200" dirty="0">
              <a:solidFill>
                <a:schemeClr val="bg1"/>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8D7A1A31-47C1-4FB3-1906-C978DD02DD27}"/>
              </a:ext>
            </a:extLst>
          </p:cNvPr>
          <p:cNvSpPr txBox="1"/>
          <p:nvPr/>
        </p:nvSpPr>
        <p:spPr>
          <a:xfrm>
            <a:off x="460375" y="2195909"/>
            <a:ext cx="11527409" cy="3004027"/>
          </a:xfrm>
          <a:prstGeom prst="rect">
            <a:avLst/>
          </a:prstGeom>
          <a:noFill/>
        </p:spPr>
        <p:txBody>
          <a:bodyPr wrap="square">
            <a:spAutoFit/>
          </a:bodyPr>
          <a:lstStyle/>
          <a:p>
            <a:pPr>
              <a:lnSpc>
                <a:spcPct val="150000"/>
              </a:lnSpc>
            </a:pPr>
            <a:r>
              <a:rPr lang="de-DE" sz="2000" b="1" dirty="0">
                <a:solidFill>
                  <a:schemeClr val="bg1"/>
                </a:solidFill>
              </a:rPr>
              <a:t>Anfrage der Oberhessischen Presse Marburg</a:t>
            </a:r>
          </a:p>
          <a:p>
            <a:pPr>
              <a:lnSpc>
                <a:spcPct val="150000"/>
              </a:lnSpc>
            </a:pPr>
            <a:endParaRPr lang="de-DE" dirty="0">
              <a:solidFill>
                <a:schemeClr val="bg1"/>
              </a:solidFill>
            </a:endParaRPr>
          </a:p>
          <a:p>
            <a:pPr>
              <a:lnSpc>
                <a:spcPct val="150000"/>
              </a:lnSpc>
            </a:pPr>
            <a:r>
              <a:rPr lang="de-DE" dirty="0">
                <a:solidFill>
                  <a:schemeClr val="bg1"/>
                </a:solidFill>
              </a:rPr>
              <a:t>- Machen Schüler*innen aus Marburg-Biedenkopf bei dem Streik mit? </a:t>
            </a:r>
          </a:p>
          <a:p>
            <a:pPr>
              <a:lnSpc>
                <a:spcPct val="150000"/>
              </a:lnSpc>
            </a:pPr>
            <a:r>
              <a:rPr lang="de-DE" dirty="0">
                <a:solidFill>
                  <a:schemeClr val="bg1"/>
                </a:solidFill>
              </a:rPr>
              <a:t>- Wenn ja, wie viele? Von welchen Schulen? </a:t>
            </a:r>
          </a:p>
          <a:p>
            <a:pPr>
              <a:lnSpc>
                <a:spcPct val="150000"/>
              </a:lnSpc>
            </a:pPr>
            <a:r>
              <a:rPr lang="de-DE" dirty="0">
                <a:solidFill>
                  <a:schemeClr val="bg1"/>
                </a:solidFill>
              </a:rPr>
              <a:t>- Sind an dem Tag Aktionen geplant, wie eine Demonstration oder eine Kundgebung?  </a:t>
            </a:r>
          </a:p>
          <a:p>
            <a:pPr>
              <a:lnSpc>
                <a:spcPct val="150000"/>
              </a:lnSpc>
            </a:pPr>
            <a:r>
              <a:rPr lang="de-DE" dirty="0">
                <a:solidFill>
                  <a:schemeClr val="bg1"/>
                </a:solidFill>
              </a:rPr>
              <a:t>- Was ist der Grund dafür? Was wird gefordert? </a:t>
            </a:r>
          </a:p>
          <a:p>
            <a:pPr>
              <a:lnSpc>
                <a:spcPct val="150000"/>
              </a:lnSpc>
            </a:pPr>
            <a:r>
              <a:rPr lang="de-DE" dirty="0">
                <a:solidFill>
                  <a:schemeClr val="bg1"/>
                </a:solidFill>
              </a:rPr>
              <a:t>- Wenn nein, warum nicht? </a:t>
            </a:r>
          </a:p>
        </p:txBody>
      </p:sp>
      <p:pic>
        <p:nvPicPr>
          <p:cNvPr id="10" name="Grafik 9" descr="Ein Bild, das Kleidung, Schuhwerk, Junge, Spielzeug enthält.&#10;&#10;KI-generierte Inhalte können fehlerhaft sein.">
            <a:extLst>
              <a:ext uri="{FF2B5EF4-FFF2-40B4-BE49-F238E27FC236}">
                <a16:creationId xmlns:a16="http://schemas.microsoft.com/office/drawing/2014/main" id="{96EB71C6-8CF2-3C41-A1CC-200FB3B922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9829" y="1689278"/>
            <a:ext cx="1860982" cy="4118729"/>
          </a:xfrm>
          <a:prstGeom prst="rect">
            <a:avLst/>
          </a:prstGeom>
        </p:spPr>
      </p:pic>
    </p:spTree>
    <p:extLst>
      <p:ext uri="{BB962C8B-B14F-4D97-AF65-F5344CB8AC3E}">
        <p14:creationId xmlns:p14="http://schemas.microsoft.com/office/powerpoint/2010/main" val="34130047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OCID" val="{2B534D90-62F6-41CB-9815-D19515FF010E}"/>
  <p:tag name="READONLY" val="True"/>
  <p:tag name="DOCTITLE" val=" 51.4 - Kommunales Bildungswerk\Arbeitsbereichsmappen\Arbeitsbereich KiJuPa\Kinder- und Jugendparlament 2023\III KiJuPa-Sitzungen\KiJuPa-Sitzungen - PPP\PPP für den 30.11.2023 (Schreibgeschützt)"/>
  <p:tag name="DOCCLOSED" val="False"/>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1030</Words>
  <Application>Microsoft Office PowerPoint</Application>
  <PresentationFormat>Breitbild</PresentationFormat>
  <Paragraphs>165</Paragraphs>
  <Slides>30</Slides>
  <Notes>5</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30</vt:i4>
      </vt:variant>
    </vt:vector>
  </HeadingPairs>
  <TitlesOfParts>
    <vt:vector size="38" baseType="lpstr">
      <vt:lpstr>Arial</vt:lpstr>
      <vt:lpstr>Arial Unicode MS</vt:lpstr>
      <vt:lpstr>Calibri</vt:lpstr>
      <vt:lpstr>Calibri Light</vt:lpstr>
      <vt:lpstr>Courier New</vt:lpstr>
      <vt:lpstr>Times New Roman</vt:lpstr>
      <vt:lpstr>Office</vt:lpstr>
      <vt:lpstr>Adobe Acrobat Document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Merlau, Lucie</dc:creator>
  <cp:lastModifiedBy>Langer, Ann-Kristin</cp:lastModifiedBy>
  <cp:revision>895</cp:revision>
  <dcterms:created xsi:type="dcterms:W3CDTF">2023-07-24T12:10:23Z</dcterms:created>
  <dcterms:modified xsi:type="dcterms:W3CDTF">2025-12-04T12:10:46Z</dcterms:modified>
</cp:coreProperties>
</file>